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8"/>
  </p:notesMasterIdLst>
  <p:handoutMasterIdLst>
    <p:handoutMasterId r:id="rId9"/>
  </p:handoutMasterIdLst>
  <p:sldIdLst>
    <p:sldId id="372" r:id="rId2"/>
    <p:sldId id="373" r:id="rId3"/>
    <p:sldId id="374" r:id="rId4"/>
    <p:sldId id="375" r:id="rId5"/>
    <p:sldId id="376" r:id="rId6"/>
    <p:sldId id="377" r:id="rId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1E5FF"/>
    <a:srgbClr val="DEE5FF"/>
    <a:srgbClr val="FFFFCC"/>
    <a:srgbClr val="F6FCA8"/>
    <a:srgbClr val="FBFF00"/>
    <a:srgbClr val="FBF7C4"/>
    <a:srgbClr val="003283"/>
    <a:srgbClr val="FF0000"/>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74" autoAdjust="0"/>
    <p:restoredTop sz="94690" autoAdjust="0"/>
  </p:normalViewPr>
  <p:slideViewPr>
    <p:cSldViewPr snapToGrid="0" showGuides="1">
      <p:cViewPr varScale="1">
        <p:scale>
          <a:sx n="110" d="100"/>
          <a:sy n="110" d="100"/>
        </p:scale>
        <p:origin x="108" y="52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78" d="100"/>
          <a:sy n="78" d="100"/>
        </p:scale>
        <p:origin x="2888" y="19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userDrawn="1"/>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911097"/>
              <a:ext cx="6118250" cy="1030812"/>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a:t>
              </a:r>
            </a:p>
            <a:p>
              <a:r>
                <a:rPr lang="en-US" dirty="0" smtClean="0">
                  <a:solidFill>
                    <a:schemeClr val="tx1"/>
                  </a:solidFill>
                  <a:latin typeface="+mn-lt"/>
                  <a:ea typeface="+mn-ea"/>
                  <a:cs typeface="+mn-cs"/>
                </a:rPr>
                <a:t>Title / Description</a:t>
              </a:r>
            </a:p>
          </p:txBody>
        </p:sp>
      </p:grpSp>
    </p:spTree>
    <p:extLst>
      <p:ext uri="{BB962C8B-B14F-4D97-AF65-F5344CB8AC3E}">
        <p14:creationId xmlns:p14="http://schemas.microsoft.com/office/powerpoint/2010/main" val="9521745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26806098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342900" indent="-342900">
              <a:buFont typeface="Arial" charset="0"/>
              <a:buChar char="•"/>
              <a:defRPr sz="2200"/>
            </a:lvl2pPr>
            <a:lvl3pPr marL="342900" indent="342900">
              <a:buFont typeface="Arial" charset="0"/>
              <a:buChar char="•"/>
              <a:tabLst/>
              <a:defRPr sz="1800"/>
            </a:lvl3pPr>
            <a:lvl4pPr marL="1079500" indent="-393700">
              <a:buClr>
                <a:schemeClr val="accent1"/>
              </a:buClr>
              <a:buFont typeface="Arial" charset="0"/>
              <a:buChar char="•"/>
              <a:tabLst/>
              <a:defRPr sz="1600"/>
            </a:lvl4pPr>
            <a:lvl5pPr marL="1485900"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3" r:id="rId2"/>
    <p:sldLayoutId id="2147483744" r:id="rId3"/>
    <p:sldLayoutId id="2147483763" r:id="rId4"/>
    <p:sldLayoutId id="2147483745" r:id="rId5"/>
    <p:sldLayoutId id="2147483746" r:id="rId6"/>
    <p:sldLayoutId id="2147483748" r:id="rId7"/>
    <p:sldLayoutId id="2147483749" r:id="rId8"/>
    <p:sldLayoutId id="2147483756" r:id="rId9"/>
    <p:sldLayoutId id="2147483758" r:id="rId10"/>
    <p:sldLayoutId id="2147483759" r:id="rId11"/>
    <p:sldLayoutId id="2147483760" r:id="rId12"/>
    <p:sldLayoutId id="2147483761" r:id="rId13"/>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0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gray">
          <a:xfrm>
            <a:off x="482600" y="1485899"/>
            <a:ext cx="2521857" cy="453575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Git</a:t>
            </a: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-Repositories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774700" y="2209800"/>
            <a:ext cx="1916249"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Scripts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Title 10"/>
          <p:cNvSpPr>
            <a:spLocks noGrp="1"/>
          </p:cNvSpPr>
          <p:nvPr>
            <p:ph type="title"/>
          </p:nvPr>
        </p:nvSpPr>
        <p:spPr/>
        <p:txBody>
          <a:bodyPr/>
          <a:lstStyle/>
          <a:p>
            <a:endParaRPr lang="en-US"/>
          </a:p>
        </p:txBody>
      </p:sp>
      <p:sp>
        <p:nvSpPr>
          <p:cNvPr id="12" name="Rounded Rectangle 11"/>
          <p:cNvSpPr/>
          <p:nvPr/>
        </p:nvSpPr>
        <p:spPr bwMode="gray">
          <a:xfrm>
            <a:off x="774700" y="3271178"/>
            <a:ext cx="1916249"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Environment (</a:t>
            </a:r>
            <a:r>
              <a:rPr lang="en-US" sz="2000" kern="0" dirty="0" err="1" smtClean="0">
                <a:ea typeface="Arial Unicode MS" pitchFamily="34" charset="-128"/>
                <a:cs typeface="Arial Unicode MS" pitchFamily="34" charset="-128"/>
              </a:rPr>
              <a:t>env.yml</a:t>
            </a:r>
            <a:r>
              <a:rPr lang="en-US" sz="2000" kern="0" dirty="0" smtClean="0">
                <a:ea typeface="Arial Unicode MS" pitchFamily="34" charset="-128"/>
                <a:cs typeface="Arial Unicode MS" pitchFamily="34" charset="-128"/>
              </a:rPr>
              <a:t>)</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774700" y="4332556"/>
            <a:ext cx="1916249"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App A (</a:t>
            </a:r>
            <a:r>
              <a:rPr lang="en-US" sz="2000" kern="0" dirty="0" err="1" smtClean="0">
                <a:ea typeface="Arial Unicode MS" pitchFamily="34" charset="-128"/>
                <a:cs typeface="Arial Unicode MS" pitchFamily="34" charset="-128"/>
              </a:rPr>
              <a:t>manifest.yml</a:t>
            </a:r>
            <a:r>
              <a:rPr lang="en-US" sz="2000" kern="0" dirty="0" smtClean="0">
                <a:ea typeface="Arial Unicode MS" pitchFamily="34" charset="-128"/>
                <a:cs typeface="Arial Unicode MS" pitchFamily="34" charset="-128"/>
              </a:rPr>
              <a:t>)</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Rounded Rectangle 13"/>
          <p:cNvSpPr/>
          <p:nvPr/>
        </p:nvSpPr>
        <p:spPr bwMode="gray">
          <a:xfrm>
            <a:off x="3457303" y="1485897"/>
            <a:ext cx="5133630" cy="453575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Jenkins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Rounded Rectangle 19"/>
          <p:cNvSpPr/>
          <p:nvPr/>
        </p:nvSpPr>
        <p:spPr bwMode="gray">
          <a:xfrm>
            <a:off x="8953639" y="1485898"/>
            <a:ext cx="2679700" cy="4535759"/>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Cloud</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6" name="Straight Arrow Connector 15"/>
          <p:cNvCxnSpPr>
            <a:stCxn id="9" idx="3"/>
            <a:endCxn id="135" idx="1"/>
          </p:cNvCxnSpPr>
          <p:nvPr/>
        </p:nvCxnSpPr>
        <p:spPr>
          <a:xfrm>
            <a:off x="2690949" y="2692400"/>
            <a:ext cx="1096083"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gray">
          <a:xfrm>
            <a:off x="6383425" y="2336251"/>
            <a:ext cx="1949481" cy="2958190"/>
          </a:xfrm>
          <a:prstGeom prst="roundRect">
            <a:avLst/>
          </a:prstGeom>
          <a:solidFill>
            <a:schemeClr val="accent1">
              <a:lumMod val="20000"/>
              <a:lumOff val="80000"/>
            </a:schemeClr>
          </a:solidFill>
          <a:ln w="6350" algn="ctr">
            <a:solidFill>
              <a:schemeClr val="tx1"/>
            </a:solidFill>
            <a:miter lim="800000"/>
            <a:headEnd/>
            <a:tailEnd/>
          </a:ln>
        </p:spPr>
        <p:txBody>
          <a:bodyPr lIns="90000" tIns="72000" rIns="90000" bIns="72000" rtlCol="0" anchor="t"/>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Installed </a:t>
            </a:r>
            <a:r>
              <a:rPr lang="en-US" sz="2000" kern="0" dirty="0" smtClean="0">
                <a:ea typeface="Arial Unicode MS" pitchFamily="34" charset="-128"/>
                <a:cs typeface="Arial Unicode MS" pitchFamily="34" charset="-128"/>
              </a:rPr>
              <a:t>Gem</a:t>
            </a:r>
            <a:endParaRPr lang="en-US" sz="2000" kern="0" dirty="0">
              <a:ea typeface="Arial Unicode MS" pitchFamily="34" charset="-128"/>
              <a:cs typeface="Arial Unicode MS" pitchFamily="34" charset="-128"/>
            </a:endParaRPr>
          </a:p>
        </p:txBody>
      </p:sp>
      <p:cxnSp>
        <p:nvCxnSpPr>
          <p:cNvPr id="34" name="Straight Arrow Connector 33"/>
          <p:cNvCxnSpPr>
            <a:stCxn id="12" idx="3"/>
            <a:endCxn id="136" idx="1"/>
          </p:cNvCxnSpPr>
          <p:nvPr/>
        </p:nvCxnSpPr>
        <p:spPr>
          <a:xfrm>
            <a:off x="2690949" y="3753778"/>
            <a:ext cx="1096083"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p:cNvCxnSpPr>
          <p:nvPr/>
        </p:nvCxnSpPr>
        <p:spPr>
          <a:xfrm flipV="1">
            <a:off x="2690949" y="4811841"/>
            <a:ext cx="1084386" cy="3315"/>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5" idx="3"/>
          </p:cNvCxnSpPr>
          <p:nvPr/>
        </p:nvCxnSpPr>
        <p:spPr>
          <a:xfrm>
            <a:off x="5707024" y="2692400"/>
            <a:ext cx="676401" cy="2790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9312412" y="2228189"/>
            <a:ext cx="2095500" cy="166303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Test</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9" name="Straight Arrow Connector 28"/>
          <p:cNvCxnSpPr>
            <a:stCxn id="137" idx="3"/>
            <a:endCxn id="84" idx="1"/>
          </p:cNvCxnSpPr>
          <p:nvPr/>
        </p:nvCxnSpPr>
        <p:spPr>
          <a:xfrm flipV="1">
            <a:off x="5707024" y="4778850"/>
            <a:ext cx="904119" cy="3630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312412" y="4037068"/>
            <a:ext cx="2095500" cy="154954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Production</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Rounded Rectangle 50"/>
          <p:cNvSpPr/>
          <p:nvPr/>
        </p:nvSpPr>
        <p:spPr bwMode="gray">
          <a:xfrm>
            <a:off x="9656900" y="3059708"/>
            <a:ext cx="1406523" cy="67352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 A</a:t>
            </a:r>
          </a:p>
        </p:txBody>
      </p:sp>
      <p:sp>
        <p:nvSpPr>
          <p:cNvPr id="52" name="Rounded Rectangle 51"/>
          <p:cNvSpPr/>
          <p:nvPr/>
        </p:nvSpPr>
        <p:spPr bwMode="gray">
          <a:xfrm>
            <a:off x="9683127" y="4811841"/>
            <a:ext cx="1406523" cy="67352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 A</a:t>
            </a:r>
          </a:p>
        </p:txBody>
      </p:sp>
      <p:cxnSp>
        <p:nvCxnSpPr>
          <p:cNvPr id="32" name="Straight Arrow Connector 31"/>
          <p:cNvCxnSpPr>
            <a:endCxn id="52" idx="1"/>
          </p:cNvCxnSpPr>
          <p:nvPr/>
        </p:nvCxnSpPr>
        <p:spPr>
          <a:xfrm>
            <a:off x="8172969" y="4709576"/>
            <a:ext cx="1510158" cy="43902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1"/>
          </p:cNvCxnSpPr>
          <p:nvPr/>
        </p:nvCxnSpPr>
        <p:spPr>
          <a:xfrm flipV="1">
            <a:off x="8154274" y="3059709"/>
            <a:ext cx="1158138" cy="366452"/>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8154274" y="3761119"/>
            <a:ext cx="1158138" cy="6475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8172969" y="3426161"/>
            <a:ext cx="1483931" cy="1267675"/>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bwMode="gray">
          <a:xfrm>
            <a:off x="6592448" y="3312951"/>
            <a:ext cx="1531434" cy="864853"/>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Space Manager</a:t>
            </a:r>
          </a:p>
        </p:txBody>
      </p:sp>
      <p:sp>
        <p:nvSpPr>
          <p:cNvPr id="84" name="Rounded Rectangle 83"/>
          <p:cNvSpPr/>
          <p:nvPr/>
        </p:nvSpPr>
        <p:spPr bwMode="gray">
          <a:xfrm>
            <a:off x="6611143" y="4332556"/>
            <a:ext cx="1531434" cy="892587"/>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 </a:t>
            </a:r>
            <a:r>
              <a:rPr lang="en-US" sz="1800" kern="0" dirty="0" err="1">
                <a:ea typeface="Arial Unicode MS" pitchFamily="34" charset="-128"/>
                <a:cs typeface="Arial Unicode MS" pitchFamily="34" charset="-128"/>
              </a:rPr>
              <a:t>Deployer</a:t>
            </a:r>
            <a:endParaRPr lang="en-US" sz="1800" kern="0" dirty="0">
              <a:ea typeface="Arial Unicode MS" pitchFamily="34" charset="-128"/>
              <a:cs typeface="Arial Unicode MS" pitchFamily="34" charset="-128"/>
            </a:endParaRPr>
          </a:p>
        </p:txBody>
      </p:sp>
      <p:cxnSp>
        <p:nvCxnSpPr>
          <p:cNvPr id="130" name="Straight Arrow Connector 129"/>
          <p:cNvCxnSpPr>
            <a:stCxn id="136" idx="3"/>
            <a:endCxn id="81" idx="1"/>
          </p:cNvCxnSpPr>
          <p:nvPr/>
        </p:nvCxnSpPr>
        <p:spPr>
          <a:xfrm flipV="1">
            <a:off x="5707024" y="3745378"/>
            <a:ext cx="885424" cy="84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5" name="Rounded Rectangle 134"/>
          <p:cNvSpPr/>
          <p:nvPr/>
        </p:nvSpPr>
        <p:spPr bwMode="gray">
          <a:xfrm>
            <a:off x="3787032" y="2209800"/>
            <a:ext cx="1919992"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Scripts-Pipeline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6" name="Rounded Rectangle 135"/>
          <p:cNvSpPr/>
          <p:nvPr/>
        </p:nvSpPr>
        <p:spPr bwMode="gray">
          <a:xfrm>
            <a:off x="3787032" y="3271178"/>
            <a:ext cx="1919992"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Space-Setup</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7" name="Rounded Rectangle 136"/>
          <p:cNvSpPr/>
          <p:nvPr/>
        </p:nvSpPr>
        <p:spPr bwMode="gray">
          <a:xfrm>
            <a:off x="3787032" y="4332556"/>
            <a:ext cx="1919992"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App-Pipeline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353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gray">
          <a:xfrm>
            <a:off x="482600" y="1485899"/>
            <a:ext cx="2521857"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Git</a:t>
            </a: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-Repositories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774700" y="2209800"/>
            <a:ext cx="1916249" cy="9652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ctr"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Scripts</a:t>
            </a:r>
          </a:p>
        </p:txBody>
      </p:sp>
      <p:sp>
        <p:nvSpPr>
          <p:cNvPr id="11" name="Title 10"/>
          <p:cNvSpPr>
            <a:spLocks noGrp="1"/>
          </p:cNvSpPr>
          <p:nvPr>
            <p:ph type="title"/>
          </p:nvPr>
        </p:nvSpPr>
        <p:spPr/>
        <p:txBody>
          <a:bodyPr/>
          <a:lstStyle/>
          <a:p>
            <a:endParaRPr lang="en-US" dirty="0"/>
          </a:p>
        </p:txBody>
      </p:sp>
      <p:sp>
        <p:nvSpPr>
          <p:cNvPr id="12" name="Rounded Rectangle 11"/>
          <p:cNvSpPr/>
          <p:nvPr/>
        </p:nvSpPr>
        <p:spPr bwMode="gray">
          <a:xfrm>
            <a:off x="774700" y="3271178"/>
            <a:ext cx="1916249"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Environment (</a:t>
            </a:r>
            <a:r>
              <a:rPr lang="en-US" sz="2000" kern="0" dirty="0" err="1" smtClean="0">
                <a:ea typeface="Arial Unicode MS" pitchFamily="34" charset="-128"/>
                <a:cs typeface="Arial Unicode MS" pitchFamily="34" charset="-128"/>
              </a:rPr>
              <a:t>env.yml</a:t>
            </a:r>
            <a:r>
              <a:rPr lang="en-US" sz="2000" kern="0" dirty="0" smtClean="0">
                <a:ea typeface="Arial Unicode MS" pitchFamily="34" charset="-128"/>
                <a:cs typeface="Arial Unicode MS" pitchFamily="34" charset="-128"/>
              </a:rPr>
              <a:t>)</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774700" y="4332556"/>
            <a:ext cx="1916249" cy="9652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 (</a:t>
            </a:r>
            <a:r>
              <a:rPr lang="en-US" sz="2000" kern="0" dirty="0" err="1">
                <a:ea typeface="Arial Unicode MS" pitchFamily="34" charset="-128"/>
                <a:cs typeface="Arial Unicode MS" pitchFamily="34" charset="-128"/>
              </a:rPr>
              <a:t>manifest.yml</a:t>
            </a:r>
            <a:r>
              <a:rPr lang="en-US" sz="2000" kern="0" dirty="0">
                <a:ea typeface="Arial Unicode MS" pitchFamily="34" charset="-128"/>
                <a:cs typeface="Arial Unicode MS" pitchFamily="34" charset="-128"/>
              </a:rPr>
              <a:t>)</a:t>
            </a:r>
          </a:p>
        </p:txBody>
      </p:sp>
      <p:sp>
        <p:nvSpPr>
          <p:cNvPr id="14" name="Rounded Rectangle 13"/>
          <p:cNvSpPr/>
          <p:nvPr/>
        </p:nvSpPr>
        <p:spPr bwMode="gray">
          <a:xfrm>
            <a:off x="3457303" y="1485897"/>
            <a:ext cx="513363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Jenkins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Rounded Rectangle 19"/>
          <p:cNvSpPr/>
          <p:nvPr/>
        </p:nvSpPr>
        <p:spPr bwMode="gray">
          <a:xfrm>
            <a:off x="8953639" y="1485898"/>
            <a:ext cx="267970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Cloud Foundry</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6" name="Straight Arrow Connector 15"/>
          <p:cNvCxnSpPr>
            <a:stCxn id="9" idx="3"/>
            <a:endCxn id="135" idx="1"/>
          </p:cNvCxnSpPr>
          <p:nvPr/>
        </p:nvCxnSpPr>
        <p:spPr>
          <a:xfrm>
            <a:off x="2690949" y="2692400"/>
            <a:ext cx="1096083"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gray">
          <a:xfrm>
            <a:off x="6383425" y="2228189"/>
            <a:ext cx="1949481" cy="3066252"/>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Installed </a:t>
            </a:r>
            <a:r>
              <a:rPr lang="en-US" sz="2000" kern="0" dirty="0" smtClean="0">
                <a:ea typeface="Arial Unicode MS" pitchFamily="34" charset="-128"/>
                <a:cs typeface="Arial Unicode MS" pitchFamily="34" charset="-128"/>
              </a:rPr>
              <a:t>Gem</a:t>
            </a:r>
            <a:endParaRPr lang="en-US" sz="2000" kern="0" dirty="0">
              <a:ea typeface="Arial Unicode MS" pitchFamily="34" charset="-128"/>
              <a:cs typeface="Arial Unicode MS" pitchFamily="34" charset="-128"/>
            </a:endParaRPr>
          </a:p>
        </p:txBody>
      </p:sp>
      <p:cxnSp>
        <p:nvCxnSpPr>
          <p:cNvPr id="34" name="Straight Arrow Connector 33"/>
          <p:cNvCxnSpPr>
            <a:stCxn id="12" idx="3"/>
            <a:endCxn id="136" idx="1"/>
          </p:cNvCxnSpPr>
          <p:nvPr/>
        </p:nvCxnSpPr>
        <p:spPr>
          <a:xfrm>
            <a:off x="2690949" y="3753778"/>
            <a:ext cx="1096083"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p:cNvCxnSpPr>
          <p:nvPr/>
        </p:nvCxnSpPr>
        <p:spPr>
          <a:xfrm flipV="1">
            <a:off x="2690949" y="4811841"/>
            <a:ext cx="1084386" cy="3315"/>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5" idx="3"/>
          </p:cNvCxnSpPr>
          <p:nvPr/>
        </p:nvCxnSpPr>
        <p:spPr>
          <a:xfrm>
            <a:off x="5707024" y="2692400"/>
            <a:ext cx="676401" cy="2790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9312412" y="2228189"/>
            <a:ext cx="2095500" cy="166303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Test</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9" name="Straight Arrow Connector 28"/>
          <p:cNvCxnSpPr>
            <a:stCxn id="137" idx="3"/>
            <a:endCxn id="84" idx="1"/>
          </p:cNvCxnSpPr>
          <p:nvPr/>
        </p:nvCxnSpPr>
        <p:spPr>
          <a:xfrm flipV="1">
            <a:off x="5707024" y="4778850"/>
            <a:ext cx="904119" cy="3630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312412" y="4037068"/>
            <a:ext cx="2095500" cy="154954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Production</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Rounded Rectangle 50"/>
          <p:cNvSpPr/>
          <p:nvPr/>
        </p:nvSpPr>
        <p:spPr bwMode="gray">
          <a:xfrm>
            <a:off x="9656900" y="3059708"/>
            <a:ext cx="1406523" cy="67352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a:t>
            </a:r>
          </a:p>
        </p:txBody>
      </p:sp>
      <p:sp>
        <p:nvSpPr>
          <p:cNvPr id="52" name="Rounded Rectangle 51"/>
          <p:cNvSpPr/>
          <p:nvPr/>
        </p:nvSpPr>
        <p:spPr bwMode="gray">
          <a:xfrm>
            <a:off x="9683127" y="4811841"/>
            <a:ext cx="1406523" cy="67352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a:t>
            </a:r>
          </a:p>
        </p:txBody>
      </p:sp>
      <p:cxnSp>
        <p:nvCxnSpPr>
          <p:cNvPr id="32" name="Straight Arrow Connector 31"/>
          <p:cNvCxnSpPr>
            <a:stCxn id="84" idx="3"/>
            <a:endCxn id="52" idx="1"/>
          </p:cNvCxnSpPr>
          <p:nvPr/>
        </p:nvCxnSpPr>
        <p:spPr>
          <a:xfrm>
            <a:off x="8142577" y="4778850"/>
            <a:ext cx="1540550" cy="369752"/>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1" idx="3"/>
            <a:endCxn id="27" idx="1"/>
          </p:cNvCxnSpPr>
          <p:nvPr/>
        </p:nvCxnSpPr>
        <p:spPr>
          <a:xfrm flipV="1">
            <a:off x="8123882" y="3059709"/>
            <a:ext cx="1188530" cy="68566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81" idx="3"/>
          </p:cNvCxnSpPr>
          <p:nvPr/>
        </p:nvCxnSpPr>
        <p:spPr>
          <a:xfrm>
            <a:off x="8123882" y="3745378"/>
            <a:ext cx="1188530" cy="66324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4" idx="3"/>
          </p:cNvCxnSpPr>
          <p:nvPr/>
        </p:nvCxnSpPr>
        <p:spPr>
          <a:xfrm flipV="1">
            <a:off x="8142577" y="3426162"/>
            <a:ext cx="1514323" cy="1352688"/>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bwMode="gray">
          <a:xfrm>
            <a:off x="6592448" y="3312951"/>
            <a:ext cx="1531434" cy="864853"/>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Space Manager</a:t>
            </a:r>
          </a:p>
        </p:txBody>
      </p:sp>
      <p:sp>
        <p:nvSpPr>
          <p:cNvPr id="84" name="Rounded Rectangle 83"/>
          <p:cNvSpPr/>
          <p:nvPr/>
        </p:nvSpPr>
        <p:spPr bwMode="gray">
          <a:xfrm>
            <a:off x="6611143" y="4332556"/>
            <a:ext cx="1531434" cy="892587"/>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t>
            </a:r>
            <a:r>
              <a:rPr lang="en-US" sz="2000" kern="0" dirty="0" err="1">
                <a:ea typeface="Arial Unicode MS" pitchFamily="34" charset="-128"/>
                <a:cs typeface="Arial Unicode MS" pitchFamily="34" charset="-128"/>
              </a:rPr>
              <a:t>Deployer</a:t>
            </a:r>
            <a:endParaRPr lang="en-US" sz="2000" kern="0" dirty="0">
              <a:ea typeface="Arial Unicode MS" pitchFamily="34" charset="-128"/>
              <a:cs typeface="Arial Unicode MS" pitchFamily="34" charset="-128"/>
            </a:endParaRPr>
          </a:p>
        </p:txBody>
      </p:sp>
      <p:cxnSp>
        <p:nvCxnSpPr>
          <p:cNvPr id="130" name="Straight Arrow Connector 129"/>
          <p:cNvCxnSpPr>
            <a:stCxn id="136" idx="3"/>
            <a:endCxn id="81" idx="1"/>
          </p:cNvCxnSpPr>
          <p:nvPr/>
        </p:nvCxnSpPr>
        <p:spPr>
          <a:xfrm flipV="1">
            <a:off x="5707024" y="3745378"/>
            <a:ext cx="885424" cy="84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5" name="Rounded Rectangle 134"/>
          <p:cNvSpPr/>
          <p:nvPr/>
        </p:nvSpPr>
        <p:spPr bwMode="gray">
          <a:xfrm>
            <a:off x="3787032" y="2209800"/>
            <a:ext cx="1919992" cy="9652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ctr"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Scripts-Pipeline</a:t>
            </a:r>
          </a:p>
        </p:txBody>
      </p:sp>
      <p:sp>
        <p:nvSpPr>
          <p:cNvPr id="136" name="Rounded Rectangle 135"/>
          <p:cNvSpPr/>
          <p:nvPr/>
        </p:nvSpPr>
        <p:spPr bwMode="gray">
          <a:xfrm>
            <a:off x="3787032" y="3271178"/>
            <a:ext cx="1919992"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Space-Setup</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7" name="Rounded Rectangle 136"/>
          <p:cNvSpPr/>
          <p:nvPr/>
        </p:nvSpPr>
        <p:spPr bwMode="gray">
          <a:xfrm>
            <a:off x="3787032" y="4332556"/>
            <a:ext cx="1919992" cy="9652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App-Pipeline</a:t>
            </a:r>
          </a:p>
        </p:txBody>
      </p:sp>
    </p:spTree>
    <p:extLst>
      <p:ext uri="{BB962C8B-B14F-4D97-AF65-F5344CB8AC3E}">
        <p14:creationId xmlns:p14="http://schemas.microsoft.com/office/powerpoint/2010/main" val="3675124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Dependencies</a:t>
            </a:r>
            <a:endParaRPr lang="en-US" dirty="0"/>
          </a:p>
        </p:txBody>
      </p:sp>
      <p:sp>
        <p:nvSpPr>
          <p:cNvPr id="12" name="Rounded Rectangle 11"/>
          <p:cNvSpPr/>
          <p:nvPr/>
        </p:nvSpPr>
        <p:spPr bwMode="gray">
          <a:xfrm>
            <a:off x="3734525" y="1596609"/>
            <a:ext cx="1916249"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Environment</a:t>
            </a:r>
            <a:br>
              <a:rPr lang="en-US" sz="2000" kern="0" dirty="0" smtClean="0">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definition</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6111649" y="1596609"/>
            <a:ext cx="1916249" cy="9652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Application manifest</a:t>
            </a:r>
            <a:endParaRPr lang="en-US" sz="2000" kern="0" dirty="0">
              <a:ea typeface="Arial Unicode MS" pitchFamily="34" charset="-128"/>
              <a:cs typeface="Arial Unicode MS" pitchFamily="34" charset="-128"/>
            </a:endParaRPr>
          </a:p>
        </p:txBody>
      </p:sp>
      <p:cxnSp>
        <p:nvCxnSpPr>
          <p:cNvPr id="59" name="Straight Arrow Connector 58"/>
          <p:cNvCxnSpPr>
            <a:stCxn id="84" idx="0"/>
            <a:endCxn id="13" idx="2"/>
          </p:cNvCxnSpPr>
          <p:nvPr/>
        </p:nvCxnSpPr>
        <p:spPr>
          <a:xfrm flipV="1">
            <a:off x="7062054" y="2561809"/>
            <a:ext cx="7720" cy="845688"/>
          </a:xfrm>
          <a:prstGeom prst="straightConnector1">
            <a:avLst/>
          </a:prstGeom>
          <a:ln w="127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bwMode="gray">
          <a:xfrm>
            <a:off x="3926932" y="3407497"/>
            <a:ext cx="1531434" cy="864853"/>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Space Manager</a:t>
            </a:r>
          </a:p>
        </p:txBody>
      </p:sp>
      <p:sp>
        <p:nvSpPr>
          <p:cNvPr id="84" name="Rounded Rectangle 83"/>
          <p:cNvSpPr/>
          <p:nvPr/>
        </p:nvSpPr>
        <p:spPr bwMode="gray">
          <a:xfrm>
            <a:off x="6296337" y="3407497"/>
            <a:ext cx="1531434" cy="892587"/>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t>
            </a:r>
            <a:r>
              <a:rPr lang="en-US" sz="2000" kern="0" dirty="0" err="1">
                <a:ea typeface="Arial Unicode MS" pitchFamily="34" charset="-128"/>
                <a:cs typeface="Arial Unicode MS" pitchFamily="34" charset="-128"/>
              </a:rPr>
              <a:t>Deployer</a:t>
            </a:r>
            <a:endParaRPr lang="en-US" sz="2000" kern="0" dirty="0">
              <a:ea typeface="Arial Unicode MS" pitchFamily="34" charset="-128"/>
              <a:cs typeface="Arial Unicode MS" pitchFamily="34" charset="-128"/>
            </a:endParaRPr>
          </a:p>
        </p:txBody>
      </p:sp>
      <p:sp>
        <p:nvSpPr>
          <p:cNvPr id="136" name="Rounded Rectangle 135"/>
          <p:cNvSpPr/>
          <p:nvPr/>
        </p:nvSpPr>
        <p:spPr bwMode="gray">
          <a:xfrm>
            <a:off x="3724933" y="5099332"/>
            <a:ext cx="1919992"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Space-Setup</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7" name="Rounded Rectangle 136"/>
          <p:cNvSpPr/>
          <p:nvPr/>
        </p:nvSpPr>
        <p:spPr bwMode="gray">
          <a:xfrm>
            <a:off x="6195574" y="5099332"/>
            <a:ext cx="1919992" cy="9652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App-Pipeline</a:t>
            </a:r>
          </a:p>
        </p:txBody>
      </p:sp>
      <p:cxnSp>
        <p:nvCxnSpPr>
          <p:cNvPr id="45" name="Straight Arrow Connector 44"/>
          <p:cNvCxnSpPr/>
          <p:nvPr/>
        </p:nvCxnSpPr>
        <p:spPr>
          <a:xfrm flipV="1">
            <a:off x="4693985" y="2561809"/>
            <a:ext cx="7720" cy="845688"/>
          </a:xfrm>
          <a:prstGeom prst="straightConnector1">
            <a:avLst/>
          </a:prstGeom>
          <a:ln w="127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684929" y="4266641"/>
            <a:ext cx="7720" cy="845688"/>
          </a:xfrm>
          <a:prstGeom prst="straightConnector1">
            <a:avLst/>
          </a:prstGeom>
          <a:ln w="127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073871" y="4300084"/>
            <a:ext cx="7720" cy="845688"/>
          </a:xfrm>
          <a:prstGeom prst="straightConnector1">
            <a:avLst/>
          </a:prstGeom>
          <a:ln w="12700" cmpd="sng">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494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gray">
          <a:xfrm>
            <a:off x="482600" y="1485899"/>
            <a:ext cx="2521857"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Git</a:t>
            </a: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-Repositories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774700" y="2209800"/>
            <a:ext cx="1916249" cy="9652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ctr"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Scripts</a:t>
            </a:r>
          </a:p>
        </p:txBody>
      </p:sp>
      <p:sp>
        <p:nvSpPr>
          <p:cNvPr id="11" name="Title 10"/>
          <p:cNvSpPr>
            <a:spLocks noGrp="1"/>
          </p:cNvSpPr>
          <p:nvPr>
            <p:ph type="title"/>
          </p:nvPr>
        </p:nvSpPr>
        <p:spPr/>
        <p:txBody>
          <a:bodyPr/>
          <a:lstStyle/>
          <a:p>
            <a:endParaRPr lang="en-US" dirty="0"/>
          </a:p>
        </p:txBody>
      </p:sp>
      <p:sp>
        <p:nvSpPr>
          <p:cNvPr id="14" name="Rounded Rectangle 13"/>
          <p:cNvSpPr/>
          <p:nvPr/>
        </p:nvSpPr>
        <p:spPr bwMode="gray">
          <a:xfrm>
            <a:off x="3457303" y="1485897"/>
            <a:ext cx="513363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Jenkins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Rounded Rectangle 19"/>
          <p:cNvSpPr/>
          <p:nvPr/>
        </p:nvSpPr>
        <p:spPr bwMode="gray">
          <a:xfrm>
            <a:off x="8953639" y="1485898"/>
            <a:ext cx="267970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Cloud Foundry</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6" name="Straight Arrow Connector 15"/>
          <p:cNvCxnSpPr>
            <a:stCxn id="9" idx="3"/>
            <a:endCxn id="135" idx="1"/>
          </p:cNvCxnSpPr>
          <p:nvPr/>
        </p:nvCxnSpPr>
        <p:spPr>
          <a:xfrm>
            <a:off x="2690949" y="2692400"/>
            <a:ext cx="1096083"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gray">
          <a:xfrm>
            <a:off x="6394129" y="2209800"/>
            <a:ext cx="1949481" cy="2501537"/>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Ruby Gems</a:t>
            </a:r>
            <a:endParaRPr lang="en-US" sz="2000" kern="0" dirty="0">
              <a:ea typeface="Arial Unicode MS" pitchFamily="34" charset="-128"/>
              <a:cs typeface="Arial Unicode MS" pitchFamily="34" charset="-128"/>
            </a:endParaRPr>
          </a:p>
        </p:txBody>
      </p:sp>
      <p:cxnSp>
        <p:nvCxnSpPr>
          <p:cNvPr id="19" name="Straight Arrow Connector 18"/>
          <p:cNvCxnSpPr>
            <a:stCxn id="135" idx="3"/>
            <a:endCxn id="30" idx="1"/>
          </p:cNvCxnSpPr>
          <p:nvPr/>
        </p:nvCxnSpPr>
        <p:spPr>
          <a:xfrm>
            <a:off x="5707024" y="2692400"/>
            <a:ext cx="687105" cy="76816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5" name="Rounded Rectangle 134"/>
          <p:cNvSpPr/>
          <p:nvPr/>
        </p:nvSpPr>
        <p:spPr bwMode="gray">
          <a:xfrm>
            <a:off x="3787032" y="2209800"/>
            <a:ext cx="1919992" cy="9652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ctr" anchorCtr="0"/>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Scripts-Pipeline</a:t>
            </a:r>
          </a:p>
        </p:txBody>
      </p:sp>
      <p:sp>
        <p:nvSpPr>
          <p:cNvPr id="3" name="TextBox 2"/>
          <p:cNvSpPr txBox="1"/>
          <p:nvPr/>
        </p:nvSpPr>
        <p:spPr>
          <a:xfrm>
            <a:off x="2777325" y="2286751"/>
            <a:ext cx="92333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checkout</a:t>
            </a:r>
            <a:endParaRPr lang="de-DE" sz="1800" kern="0" dirty="0" smtClean="0">
              <a:ea typeface="Arial Unicode MS" pitchFamily="34" charset="-128"/>
              <a:cs typeface="Arial Unicode MS" pitchFamily="34" charset="-128"/>
            </a:endParaRPr>
          </a:p>
        </p:txBody>
      </p:sp>
      <p:sp>
        <p:nvSpPr>
          <p:cNvPr id="31" name="TextBox 30"/>
          <p:cNvSpPr txBox="1"/>
          <p:nvPr/>
        </p:nvSpPr>
        <p:spPr>
          <a:xfrm>
            <a:off x="5697915" y="2267160"/>
            <a:ext cx="705321"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installs</a:t>
            </a:r>
            <a:endParaRPr lang="de-DE" sz="1800" kern="0" dirty="0" smtClean="0">
              <a:ea typeface="Arial Unicode MS" pitchFamily="34" charset="-128"/>
              <a:cs typeface="Arial Unicode MS" pitchFamily="34" charset="-128"/>
            </a:endParaRPr>
          </a:p>
        </p:txBody>
      </p:sp>
      <p:sp>
        <p:nvSpPr>
          <p:cNvPr id="33" name="Rounded Rectangle 32"/>
          <p:cNvSpPr/>
          <p:nvPr/>
        </p:nvSpPr>
        <p:spPr bwMode="gray">
          <a:xfrm>
            <a:off x="6637335" y="2742573"/>
            <a:ext cx="1531434" cy="864853"/>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Space Manager</a:t>
            </a:r>
          </a:p>
        </p:txBody>
      </p:sp>
      <p:sp>
        <p:nvSpPr>
          <p:cNvPr id="35" name="Rounded Rectangle 34"/>
          <p:cNvSpPr/>
          <p:nvPr/>
        </p:nvSpPr>
        <p:spPr bwMode="gray">
          <a:xfrm>
            <a:off x="6637335" y="3713088"/>
            <a:ext cx="1531434" cy="892587"/>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t>
            </a:r>
            <a:r>
              <a:rPr lang="en-US" sz="2000" kern="0" dirty="0" err="1">
                <a:ea typeface="Arial Unicode MS" pitchFamily="34" charset="-128"/>
                <a:cs typeface="Arial Unicode MS" pitchFamily="34" charset="-128"/>
              </a:rPr>
              <a:t>Deployer</a:t>
            </a:r>
            <a:endParaRPr lang="en-US"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043756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gray">
          <a:xfrm>
            <a:off x="482600" y="1485899"/>
            <a:ext cx="2521857"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Git</a:t>
            </a: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-Repositories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Title 10"/>
          <p:cNvSpPr>
            <a:spLocks noGrp="1"/>
          </p:cNvSpPr>
          <p:nvPr>
            <p:ph type="title"/>
          </p:nvPr>
        </p:nvSpPr>
        <p:spPr/>
        <p:txBody>
          <a:bodyPr/>
          <a:lstStyle/>
          <a:p>
            <a:endParaRPr lang="en-US" dirty="0"/>
          </a:p>
        </p:txBody>
      </p:sp>
      <p:sp>
        <p:nvSpPr>
          <p:cNvPr id="12" name="Rounded Rectangle 11"/>
          <p:cNvSpPr/>
          <p:nvPr/>
        </p:nvSpPr>
        <p:spPr bwMode="gray">
          <a:xfrm>
            <a:off x="774700" y="3271178"/>
            <a:ext cx="1916249"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Environment (</a:t>
            </a:r>
            <a:r>
              <a:rPr lang="en-US" sz="2000" kern="0" dirty="0" err="1" smtClean="0">
                <a:ea typeface="Arial Unicode MS" pitchFamily="34" charset="-128"/>
                <a:cs typeface="Arial Unicode MS" pitchFamily="34" charset="-128"/>
              </a:rPr>
              <a:t>env.yml</a:t>
            </a:r>
            <a:r>
              <a:rPr lang="en-US" sz="2000" kern="0" dirty="0" smtClean="0">
                <a:ea typeface="Arial Unicode MS" pitchFamily="34" charset="-128"/>
                <a:cs typeface="Arial Unicode MS" pitchFamily="34" charset="-128"/>
              </a:rPr>
              <a:t>)</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Rounded Rectangle 13"/>
          <p:cNvSpPr/>
          <p:nvPr/>
        </p:nvSpPr>
        <p:spPr bwMode="gray">
          <a:xfrm>
            <a:off x="3457303" y="1485897"/>
            <a:ext cx="513363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Jenkins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Rounded Rectangle 19"/>
          <p:cNvSpPr/>
          <p:nvPr/>
        </p:nvSpPr>
        <p:spPr bwMode="gray">
          <a:xfrm>
            <a:off x="8953639" y="1485898"/>
            <a:ext cx="267970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Cloud Foundry</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0" name="Rounded Rectangle 29"/>
          <p:cNvSpPr/>
          <p:nvPr/>
        </p:nvSpPr>
        <p:spPr bwMode="gray">
          <a:xfrm>
            <a:off x="6278880" y="2158891"/>
            <a:ext cx="1959429" cy="3326471"/>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Ruby Gems</a:t>
            </a:r>
            <a:endParaRPr lang="en-US" sz="2000" kern="0" dirty="0">
              <a:ea typeface="Arial Unicode MS" pitchFamily="34" charset="-128"/>
              <a:cs typeface="Arial Unicode MS" pitchFamily="34" charset="-128"/>
            </a:endParaRPr>
          </a:p>
        </p:txBody>
      </p:sp>
      <p:cxnSp>
        <p:nvCxnSpPr>
          <p:cNvPr id="34" name="Straight Arrow Connector 33"/>
          <p:cNvCxnSpPr>
            <a:stCxn id="12" idx="3"/>
            <a:endCxn id="136" idx="1"/>
          </p:cNvCxnSpPr>
          <p:nvPr/>
        </p:nvCxnSpPr>
        <p:spPr>
          <a:xfrm>
            <a:off x="2690949" y="3753778"/>
            <a:ext cx="1096083" cy="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9312412" y="2228189"/>
            <a:ext cx="2095500" cy="166303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Test</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ounded Rectangle 49"/>
          <p:cNvSpPr/>
          <p:nvPr/>
        </p:nvSpPr>
        <p:spPr bwMode="gray">
          <a:xfrm>
            <a:off x="9312412" y="4037068"/>
            <a:ext cx="2095500" cy="154954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Production</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6" name="Straight Arrow Connector 25"/>
          <p:cNvCxnSpPr>
            <a:stCxn id="81" idx="3"/>
            <a:endCxn id="27" idx="1"/>
          </p:cNvCxnSpPr>
          <p:nvPr/>
        </p:nvCxnSpPr>
        <p:spPr>
          <a:xfrm flipV="1">
            <a:off x="8123882" y="3059709"/>
            <a:ext cx="1188530" cy="685669"/>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81" idx="3"/>
          </p:cNvCxnSpPr>
          <p:nvPr/>
        </p:nvCxnSpPr>
        <p:spPr>
          <a:xfrm>
            <a:off x="8123882" y="3745378"/>
            <a:ext cx="1188530" cy="66324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bwMode="gray">
          <a:xfrm>
            <a:off x="6592448" y="3312951"/>
            <a:ext cx="1531434" cy="864853"/>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Space Manager</a:t>
            </a:r>
          </a:p>
        </p:txBody>
      </p:sp>
      <p:cxnSp>
        <p:nvCxnSpPr>
          <p:cNvPr id="130" name="Straight Arrow Connector 129"/>
          <p:cNvCxnSpPr>
            <a:stCxn id="136" idx="3"/>
            <a:endCxn id="81" idx="1"/>
          </p:cNvCxnSpPr>
          <p:nvPr/>
        </p:nvCxnSpPr>
        <p:spPr>
          <a:xfrm flipV="1">
            <a:off x="5707024" y="3745378"/>
            <a:ext cx="885424" cy="84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6" name="Rounded Rectangle 135"/>
          <p:cNvSpPr/>
          <p:nvPr/>
        </p:nvSpPr>
        <p:spPr bwMode="gray">
          <a:xfrm>
            <a:off x="3787032" y="3271178"/>
            <a:ext cx="1919992"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Space-Setup</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extBox 1"/>
          <p:cNvSpPr txBox="1"/>
          <p:nvPr/>
        </p:nvSpPr>
        <p:spPr>
          <a:xfrm>
            <a:off x="2690949" y="2987040"/>
            <a:ext cx="923330"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checkout</a:t>
            </a:r>
            <a:endParaRPr lang="de-DE" sz="1800" kern="0" dirty="0" smtClean="0">
              <a:ea typeface="Arial Unicode MS" pitchFamily="34" charset="-128"/>
              <a:cs typeface="Arial Unicode MS" pitchFamily="34" charset="-128"/>
            </a:endParaRPr>
          </a:p>
        </p:txBody>
      </p:sp>
      <p:sp>
        <p:nvSpPr>
          <p:cNvPr id="31" name="TextBox 30"/>
          <p:cNvSpPr txBox="1"/>
          <p:nvPr/>
        </p:nvSpPr>
        <p:spPr>
          <a:xfrm>
            <a:off x="5926256" y="2985779"/>
            <a:ext cx="46166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calls</a:t>
            </a:r>
            <a:endParaRPr lang="de-DE" sz="1800" kern="0" dirty="0" smtClean="0">
              <a:ea typeface="Arial Unicode MS" pitchFamily="34" charset="-128"/>
              <a:cs typeface="Arial Unicode MS" pitchFamily="34" charset="-128"/>
            </a:endParaRPr>
          </a:p>
        </p:txBody>
      </p:sp>
      <p:sp>
        <p:nvSpPr>
          <p:cNvPr id="33" name="TextBox 32"/>
          <p:cNvSpPr txBox="1"/>
          <p:nvPr/>
        </p:nvSpPr>
        <p:spPr>
          <a:xfrm>
            <a:off x="8356737" y="2494597"/>
            <a:ext cx="1000274"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Creates</a:t>
            </a:r>
            <a:r>
              <a:rPr lang="de-DE" sz="1800" kern="0" dirty="0" smtClean="0">
                <a:ea typeface="Arial Unicode MS" pitchFamily="34" charset="-128"/>
                <a:cs typeface="Arial Unicode MS" pitchFamily="34" charset="-128"/>
              </a:rPr>
              <a:t> / </a:t>
            </a:r>
          </a:p>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Updates</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66505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gray">
          <a:xfrm>
            <a:off x="482600" y="1485899"/>
            <a:ext cx="2521857"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Git</a:t>
            </a: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-Repositories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Title 10"/>
          <p:cNvSpPr>
            <a:spLocks noGrp="1"/>
          </p:cNvSpPr>
          <p:nvPr>
            <p:ph type="title"/>
          </p:nvPr>
        </p:nvSpPr>
        <p:spPr/>
        <p:txBody>
          <a:bodyPr/>
          <a:lstStyle/>
          <a:p>
            <a:endParaRPr lang="en-US" dirty="0"/>
          </a:p>
        </p:txBody>
      </p:sp>
      <p:sp>
        <p:nvSpPr>
          <p:cNvPr id="13" name="Rounded Rectangle 12"/>
          <p:cNvSpPr/>
          <p:nvPr/>
        </p:nvSpPr>
        <p:spPr bwMode="gray">
          <a:xfrm>
            <a:off x="774700" y="4332556"/>
            <a:ext cx="1916249" cy="9652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 (</a:t>
            </a:r>
            <a:r>
              <a:rPr lang="en-US" sz="2000" kern="0" dirty="0" err="1">
                <a:ea typeface="Arial Unicode MS" pitchFamily="34" charset="-128"/>
                <a:cs typeface="Arial Unicode MS" pitchFamily="34" charset="-128"/>
              </a:rPr>
              <a:t>manifest.yml</a:t>
            </a:r>
            <a:r>
              <a:rPr lang="en-US" sz="2000" kern="0" dirty="0">
                <a:ea typeface="Arial Unicode MS" pitchFamily="34" charset="-128"/>
                <a:cs typeface="Arial Unicode MS" pitchFamily="34" charset="-128"/>
              </a:rPr>
              <a:t>)</a:t>
            </a:r>
          </a:p>
        </p:txBody>
      </p:sp>
      <p:sp>
        <p:nvSpPr>
          <p:cNvPr id="14" name="Rounded Rectangle 13"/>
          <p:cNvSpPr/>
          <p:nvPr/>
        </p:nvSpPr>
        <p:spPr bwMode="gray">
          <a:xfrm>
            <a:off x="3457303" y="1485897"/>
            <a:ext cx="513363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Jenkins</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Rounded Rectangle 19"/>
          <p:cNvSpPr/>
          <p:nvPr/>
        </p:nvSpPr>
        <p:spPr bwMode="gray">
          <a:xfrm>
            <a:off x="8953639" y="1485898"/>
            <a:ext cx="2679700" cy="4535759"/>
          </a:xfrm>
          <a:prstGeom prst="roundRect">
            <a:avLst/>
          </a:prstGeom>
          <a:no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Cloud Foundry</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0" name="Rounded Rectangle 29"/>
          <p:cNvSpPr/>
          <p:nvPr/>
        </p:nvSpPr>
        <p:spPr bwMode="gray">
          <a:xfrm>
            <a:off x="6383425" y="2228189"/>
            <a:ext cx="1949481" cy="3066252"/>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algn="ctr" defTabSz="914400"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Ruby Gems</a:t>
            </a:r>
            <a:endParaRPr lang="en-US" sz="2000" kern="0" dirty="0">
              <a:ea typeface="Arial Unicode MS" pitchFamily="34" charset="-128"/>
              <a:cs typeface="Arial Unicode MS" pitchFamily="34" charset="-128"/>
            </a:endParaRPr>
          </a:p>
        </p:txBody>
      </p:sp>
      <p:cxnSp>
        <p:nvCxnSpPr>
          <p:cNvPr id="37" name="Straight Arrow Connector 36"/>
          <p:cNvCxnSpPr>
            <a:stCxn id="13" idx="3"/>
          </p:cNvCxnSpPr>
          <p:nvPr/>
        </p:nvCxnSpPr>
        <p:spPr>
          <a:xfrm flipV="1">
            <a:off x="2690949" y="4811841"/>
            <a:ext cx="1084386" cy="3315"/>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9312412" y="2228189"/>
            <a:ext cx="2095500" cy="1663039"/>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Test</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9" name="Straight Arrow Connector 28"/>
          <p:cNvCxnSpPr>
            <a:stCxn id="137" idx="3"/>
            <a:endCxn id="84" idx="1"/>
          </p:cNvCxnSpPr>
          <p:nvPr/>
        </p:nvCxnSpPr>
        <p:spPr>
          <a:xfrm flipV="1">
            <a:off x="5707024" y="4778850"/>
            <a:ext cx="904119" cy="3630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bwMode="gray">
          <a:xfrm>
            <a:off x="9312412" y="4037068"/>
            <a:ext cx="2095500" cy="1549546"/>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Production</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Space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Rounded Rectangle 50"/>
          <p:cNvSpPr/>
          <p:nvPr/>
        </p:nvSpPr>
        <p:spPr bwMode="gray">
          <a:xfrm>
            <a:off x="9656900" y="3059708"/>
            <a:ext cx="1406523" cy="67352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a:t>
            </a:r>
          </a:p>
        </p:txBody>
      </p:sp>
      <p:sp>
        <p:nvSpPr>
          <p:cNvPr id="52" name="Rounded Rectangle 51"/>
          <p:cNvSpPr/>
          <p:nvPr/>
        </p:nvSpPr>
        <p:spPr bwMode="gray">
          <a:xfrm>
            <a:off x="9683127" y="4811841"/>
            <a:ext cx="1406523" cy="673521"/>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a:t>
            </a:r>
          </a:p>
        </p:txBody>
      </p:sp>
      <p:cxnSp>
        <p:nvCxnSpPr>
          <p:cNvPr id="32" name="Straight Arrow Connector 31"/>
          <p:cNvCxnSpPr>
            <a:stCxn id="84" idx="3"/>
            <a:endCxn id="52" idx="1"/>
          </p:cNvCxnSpPr>
          <p:nvPr/>
        </p:nvCxnSpPr>
        <p:spPr>
          <a:xfrm>
            <a:off x="8142577" y="4778850"/>
            <a:ext cx="1540550" cy="369752"/>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4" idx="3"/>
          </p:cNvCxnSpPr>
          <p:nvPr/>
        </p:nvCxnSpPr>
        <p:spPr>
          <a:xfrm flipV="1">
            <a:off x="8142577" y="3426162"/>
            <a:ext cx="1514323" cy="1352688"/>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bwMode="gray">
          <a:xfrm>
            <a:off x="6611143" y="4332556"/>
            <a:ext cx="1531434" cy="892587"/>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 </a:t>
            </a:r>
            <a:r>
              <a:rPr lang="en-US" sz="2000" kern="0" dirty="0" err="1">
                <a:ea typeface="Arial Unicode MS" pitchFamily="34" charset="-128"/>
                <a:cs typeface="Arial Unicode MS" pitchFamily="34" charset="-128"/>
              </a:rPr>
              <a:t>Deployer</a:t>
            </a:r>
            <a:endParaRPr lang="en-US" sz="2000" kern="0" dirty="0">
              <a:ea typeface="Arial Unicode MS" pitchFamily="34" charset="-128"/>
              <a:cs typeface="Arial Unicode MS" pitchFamily="34" charset="-128"/>
            </a:endParaRPr>
          </a:p>
        </p:txBody>
      </p:sp>
      <p:sp>
        <p:nvSpPr>
          <p:cNvPr id="137" name="Rounded Rectangle 136"/>
          <p:cNvSpPr/>
          <p:nvPr/>
        </p:nvSpPr>
        <p:spPr bwMode="gray">
          <a:xfrm>
            <a:off x="3787032" y="4332556"/>
            <a:ext cx="1919992" cy="9652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App-Pipeline</a:t>
            </a:r>
          </a:p>
        </p:txBody>
      </p:sp>
    </p:spTree>
    <p:extLst>
      <p:ext uri="{BB962C8B-B14F-4D97-AF65-F5344CB8AC3E}">
        <p14:creationId xmlns:p14="http://schemas.microsoft.com/office/powerpoint/2010/main" val="2011498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 id="{5B9E04C7-8861-F944-980F-F522921FC962}" vid="{DB34C235-A912-F745-9312-7D31E81A07A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0</TotalTime>
  <Words>121</Words>
  <Application>Microsoft Office PowerPoint</Application>
  <PresentationFormat>Custom</PresentationFormat>
  <Paragraphs>73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 Unicode MS</vt:lpstr>
      <vt:lpstr>Arial</vt:lpstr>
      <vt:lpstr>Courier New</vt:lpstr>
      <vt:lpstr>Symbol</vt:lpstr>
      <vt:lpstr>wingdings</vt:lpstr>
      <vt:lpstr>wingdings</vt:lpstr>
      <vt:lpstr>SAP_2016_16x9_white</vt:lpstr>
      <vt:lpstr>PowerPoint Presentation</vt:lpstr>
      <vt:lpstr>PowerPoint Presentation</vt:lpstr>
      <vt:lpstr>Dependencies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Alternate Presentation Title Breaks to Two Lines</dc:title>
  <dc:creator>Microsoft Office User</dc:creator>
  <cp:keywords>2016/16:9/white</cp:keywords>
  <cp:lastModifiedBy>Rauner, Thomas (external - Temp Staff)</cp:lastModifiedBy>
  <cp:revision>31</cp:revision>
  <dcterms:created xsi:type="dcterms:W3CDTF">2016-02-15T14:13:44Z</dcterms:created>
  <dcterms:modified xsi:type="dcterms:W3CDTF">2016-02-22T14:15:01Z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1890907929</vt:i4>
  </property>
  <property fmtid="{D5CDD505-2E9C-101B-9397-08002B2CF9AE}" pid="3" name="_NewReviewCycle">
    <vt:lpwstr/>
  </property>
  <property fmtid="{D5CDD505-2E9C-101B-9397-08002B2CF9AE}" pid="4" name="_EmailSubject">
    <vt:lpwstr>Brand Tools weekly meeting </vt:lpwstr>
  </property>
  <property fmtid="{D5CDD505-2E9C-101B-9397-08002B2CF9AE}" pid="5" name="_AuthorEmail">
    <vt:lpwstr>lee.schosid@sap.com</vt:lpwstr>
  </property>
  <property fmtid="{D5CDD505-2E9C-101B-9397-08002B2CF9AE}" pid="6" name="_AuthorEmailDisplayName">
    <vt:lpwstr>Schosid, Lee</vt:lpwstr>
  </property>
  <property fmtid="{D5CDD505-2E9C-101B-9397-08002B2CF9AE}" pid="7" name="_PreviousAdHocReviewCycleID">
    <vt:i4>1357826825</vt:i4>
  </property>
</Properties>
</file>