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350" r:id="rId2"/>
    <p:sldId id="757" r:id="rId3"/>
    <p:sldId id="812" r:id="rId4"/>
    <p:sldId id="813" r:id="rId5"/>
    <p:sldId id="830" r:id="rId6"/>
    <p:sldId id="831" r:id="rId7"/>
    <p:sldId id="814" r:id="rId8"/>
    <p:sldId id="832" r:id="rId9"/>
    <p:sldId id="826" r:id="rId10"/>
    <p:sldId id="827" r:id="rId11"/>
    <p:sldId id="725" r:id="rId12"/>
    <p:sldId id="829" r:id="rId13"/>
    <p:sldId id="310" r:id="rId14"/>
    <p:sldId id="424" r:id="rId15"/>
    <p:sldId id="815" r:id="rId16"/>
    <p:sldId id="816" r:id="rId17"/>
    <p:sldId id="817" r:id="rId18"/>
    <p:sldId id="818" r:id="rId19"/>
    <p:sldId id="387" r:id="rId20"/>
    <p:sldId id="407" r:id="rId21"/>
    <p:sldId id="417" r:id="rId22"/>
    <p:sldId id="418" r:id="rId23"/>
    <p:sldId id="411" r:id="rId24"/>
    <p:sldId id="409" r:id="rId25"/>
    <p:sldId id="410" r:id="rId26"/>
    <p:sldId id="439" r:id="rId27"/>
    <p:sldId id="440" r:id="rId28"/>
    <p:sldId id="441" r:id="rId29"/>
    <p:sldId id="442" r:id="rId30"/>
    <p:sldId id="401" r:id="rId31"/>
    <p:sldId id="438" r:id="rId32"/>
    <p:sldId id="528" r:id="rId33"/>
    <p:sldId id="535" r:id="rId34"/>
    <p:sldId id="819" r:id="rId35"/>
    <p:sldId id="820" r:id="rId36"/>
    <p:sldId id="821" r:id="rId37"/>
    <p:sldId id="822" r:id="rId38"/>
    <p:sldId id="823" r:id="rId39"/>
    <p:sldId id="824" r:id="rId40"/>
    <p:sldId id="825" r:id="rId41"/>
    <p:sldId id="828" r:id="rId4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FFCC"/>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5" autoAdjust="0"/>
    <p:restoredTop sz="95501" autoAdjust="0"/>
  </p:normalViewPr>
  <p:slideViewPr>
    <p:cSldViewPr snapToGrid="0" snapToObjects="1" showGuides="1">
      <p:cViewPr>
        <p:scale>
          <a:sx n="100" d="100"/>
          <a:sy n="100" d="100"/>
        </p:scale>
        <p:origin x="240" y="-264"/>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6BD3D35B-0DF8-4E81-95FC-49B1B2C7F1FF}">
      <dgm:prSet phldrT="[Text]"/>
      <dgm:spPr>
        <a:solidFill>
          <a:schemeClr val="tx2">
            <a:lumMod val="20000"/>
            <a:lumOff val="80000"/>
          </a:schemeClr>
        </a:solidFill>
      </dgm:spPr>
      <dgm:t>
        <a:bodyPr/>
        <a:lstStyle/>
        <a:p>
          <a:r>
            <a:rPr lang="en-US" dirty="0" err="1" smtClean="0">
              <a:solidFill>
                <a:schemeClr val="tx1"/>
              </a:solidFill>
            </a:rPr>
            <a:t>Dev</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E50C044-D4AD-4E1A-BB56-07B38CD67D01}">
      <dgm:prSet phldrT="[Text]"/>
      <dgm:spPr>
        <a:solidFill>
          <a:schemeClr val="tx2">
            <a:lumMod val="20000"/>
            <a:lumOff val="80000"/>
          </a:schemeClr>
        </a:solidFill>
      </dgm:spPr>
      <dgm:t>
        <a:bodyPr/>
        <a:lstStyle/>
        <a:p>
          <a:r>
            <a:rPr lang="en-US" dirty="0" smtClean="0">
              <a:solidFill>
                <a:schemeClr val="tx1"/>
              </a:solidFill>
            </a:rPr>
            <a:t>Tests</a:t>
          </a:r>
          <a:endParaRPr lang="en-US" dirty="0">
            <a:solidFill>
              <a:schemeClr val="tx1"/>
            </a:solidFill>
          </a:endParaRPr>
        </a:p>
      </dgm:t>
    </dgm:pt>
    <dgm:pt modelId="{4F4D14E0-6E8C-446C-9082-52223731B764}" type="parTrans" cxnId="{A5B94F51-3EEA-432A-97D5-BDA0B6DA5FB5}">
      <dgm:prSet/>
      <dgm:spPr/>
      <dgm:t>
        <a:bodyPr/>
        <a:lstStyle/>
        <a:p>
          <a:endParaRPr lang="en-US"/>
        </a:p>
      </dgm:t>
    </dgm:pt>
    <dgm:pt modelId="{48CFE325-6886-4F55-B877-25F0942E0727}" type="sibTrans" cxnId="{A5B94F51-3EEA-432A-97D5-BDA0B6DA5FB5}">
      <dgm:prSet/>
      <dgm:spPr/>
      <dgm:t>
        <a:bodyPr/>
        <a:lstStyle/>
        <a:p>
          <a:endParaRPr lang="en-US"/>
        </a:p>
      </dgm:t>
    </dgm:pt>
    <dgm:pt modelId="{EB6F0E70-E28D-4573-827A-ACFE7845A379}">
      <dgm:prSet phldrT="[Text]"/>
      <dgm:spPr>
        <a:solidFill>
          <a:schemeClr val="tx2">
            <a:lumMod val="20000"/>
            <a:lumOff val="80000"/>
          </a:schemeClr>
        </a:solidFill>
      </dgm:spPr>
      <dgm:t>
        <a:bodyPr/>
        <a:lstStyle/>
        <a:p>
          <a:r>
            <a:rPr lang="en-US" dirty="0" smtClean="0">
              <a:solidFill>
                <a:schemeClr val="tx1"/>
              </a:solidFill>
            </a:rPr>
            <a:t>Test &amp; fix</a:t>
          </a:r>
          <a:endParaRPr lang="en-US" dirty="0">
            <a:solidFill>
              <a:schemeClr val="tx1"/>
            </a:solidFill>
          </a:endParaRPr>
        </a:p>
      </dgm:t>
    </dgm:pt>
    <dgm:pt modelId="{E4E3C61B-736F-46ED-96C6-D57C7A7630D6}" type="parTrans" cxnId="{6BE4C4A6-5E13-458C-B0E5-4976CE9957CB}">
      <dgm:prSet/>
      <dgm:spPr/>
      <dgm:t>
        <a:bodyPr/>
        <a:lstStyle/>
        <a:p>
          <a:endParaRPr lang="en-US"/>
        </a:p>
      </dgm:t>
    </dgm:pt>
    <dgm:pt modelId="{9146C791-9DD0-4B76-A45D-287C3A466DF7}" type="sibTrans" cxnId="{6BE4C4A6-5E13-458C-B0E5-4976CE9957CB}">
      <dgm:prSet/>
      <dgm:spPr/>
      <dgm:t>
        <a:bodyPr/>
        <a:lstStyle/>
        <a:p>
          <a:endParaRPr lang="en-US"/>
        </a:p>
      </dgm:t>
    </dgm:pt>
    <dgm:pt modelId="{9297BB1D-2C2E-497B-A717-112E823CB315}">
      <dgm:prSet phldrT="[Text]"/>
      <dgm:spPr>
        <a:solidFill>
          <a:schemeClr val="tx2">
            <a:lumMod val="20000"/>
            <a:lumOff val="80000"/>
          </a:schemeClr>
        </a:solidFill>
      </dgm:spPr>
      <dgm:t>
        <a:bodyPr/>
        <a:lstStyle/>
        <a:p>
          <a:r>
            <a:rPr lang="en-US" dirty="0" smtClean="0">
              <a:solidFill>
                <a:schemeClr val="tx1"/>
              </a:solidFill>
            </a:rPr>
            <a:t>signoff</a:t>
          </a:r>
          <a:endParaRPr lang="en-US" dirty="0">
            <a:solidFill>
              <a:schemeClr val="tx1"/>
            </a:solidFill>
          </a:endParaRPr>
        </a:p>
      </dgm:t>
    </dgm:pt>
    <dgm:pt modelId="{BC7F9A0B-3BBD-4AAB-8F89-4DA492D59701}" type="parTrans" cxnId="{FEE4C072-C8D7-42D5-83D9-8F7C03B51487}">
      <dgm:prSet/>
      <dgm:spPr/>
      <dgm:t>
        <a:bodyPr/>
        <a:lstStyle/>
        <a:p>
          <a:endParaRPr lang="en-US"/>
        </a:p>
      </dgm:t>
    </dgm:pt>
    <dgm:pt modelId="{9668EC98-D044-461B-AC32-06B39F5A8CA6}" type="sibTrans" cxnId="{FEE4C072-C8D7-42D5-83D9-8F7C03B51487}">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108103" custLinFactNeighborX="-11228"/>
      <dgm:spPr/>
    </dgm:pt>
    <dgm:pt modelId="{205A3349-86DC-401D-AB7B-5B21AF7EAE5A}" type="pres">
      <dgm:prSet presAssocID="{1D12E1DC-A323-4F30-8B69-B09E05ACAF02}" presName="linearProcess" presStyleCnt="0"/>
      <dgm:spPr/>
    </dgm:pt>
    <dgm:pt modelId="{B17785B1-AA4D-40C0-AB3F-99FEBB9A08EB}" type="pres">
      <dgm:prSet presAssocID="{2E50C044-D4AD-4E1A-BB56-07B38CD67D01}" presName="textNode" presStyleLbl="node1" presStyleIdx="0" presStyleCnt="4">
        <dgm:presLayoutVars>
          <dgm:bulletEnabled val="1"/>
        </dgm:presLayoutVars>
      </dgm:prSet>
      <dgm:spPr/>
      <dgm:t>
        <a:bodyPr/>
        <a:lstStyle/>
        <a:p>
          <a:endParaRPr lang="en-US"/>
        </a:p>
      </dgm:t>
    </dgm:pt>
    <dgm:pt modelId="{51266FB4-86FC-40DC-A4C2-8DC339AF9203}" type="pres">
      <dgm:prSet presAssocID="{48CFE325-6886-4F55-B877-25F0942E0727}" presName="sibTrans" presStyleCnt="0"/>
      <dgm:spPr/>
    </dgm:pt>
    <dgm:pt modelId="{8E54C3F3-F049-4BDB-A058-FABA7C9C247C}" type="pres">
      <dgm:prSet presAssocID="{6BD3D35B-0DF8-4E81-95FC-49B1B2C7F1FF}" presName="textNode" presStyleLbl="node1" presStyleIdx="1" presStyleCnt="4">
        <dgm:presLayoutVars>
          <dgm:bulletEnabled val="1"/>
        </dgm:presLayoutVars>
      </dgm:prSet>
      <dgm:spPr/>
      <dgm:t>
        <a:bodyPr/>
        <a:lstStyle/>
        <a:p>
          <a:endParaRPr lang="en-US"/>
        </a:p>
      </dgm:t>
    </dgm:pt>
    <dgm:pt modelId="{7CAE88CB-DB0E-4AB2-A27F-86883792CA12}" type="pres">
      <dgm:prSet presAssocID="{AE6B3EDA-4968-4821-B913-12E4D3B1862F}" presName="sibTrans" presStyleCnt="0"/>
      <dgm:spPr/>
    </dgm:pt>
    <dgm:pt modelId="{AAEE0FBF-CDA2-4C89-9763-FADBB105DBC3}" type="pres">
      <dgm:prSet presAssocID="{EB6F0E70-E28D-4573-827A-ACFE7845A379}" presName="textNode" presStyleLbl="node1" presStyleIdx="2" presStyleCnt="4">
        <dgm:presLayoutVars>
          <dgm:bulletEnabled val="1"/>
        </dgm:presLayoutVars>
      </dgm:prSet>
      <dgm:spPr/>
      <dgm:t>
        <a:bodyPr/>
        <a:lstStyle/>
        <a:p>
          <a:endParaRPr lang="en-US"/>
        </a:p>
      </dgm:t>
    </dgm:pt>
    <dgm:pt modelId="{8BB106D9-0940-4D02-AAB1-63AB3131A87C}" type="pres">
      <dgm:prSet presAssocID="{9146C791-9DD0-4B76-A45D-287C3A466DF7}" presName="sibTrans" presStyleCnt="0"/>
      <dgm:spPr/>
    </dgm:pt>
    <dgm:pt modelId="{619F096A-314F-4592-934F-0299685A7A36}" type="pres">
      <dgm:prSet presAssocID="{9297BB1D-2C2E-497B-A717-112E823CB315}" presName="textNode" presStyleLbl="node1" presStyleIdx="3" presStyleCnt="4">
        <dgm:presLayoutVars>
          <dgm:bulletEnabled val="1"/>
        </dgm:presLayoutVars>
      </dgm:prSet>
      <dgm:spPr/>
      <dgm:t>
        <a:bodyPr/>
        <a:lstStyle/>
        <a:p>
          <a:endParaRPr lang="en-US"/>
        </a:p>
      </dgm:t>
    </dgm:pt>
  </dgm:ptLst>
  <dgm:cxnLst>
    <dgm:cxn modelId="{6BE4C4A6-5E13-458C-B0E5-4976CE9957CB}" srcId="{1D12E1DC-A323-4F30-8B69-B09E05ACAF02}" destId="{EB6F0E70-E28D-4573-827A-ACFE7845A379}" srcOrd="2" destOrd="0" parTransId="{E4E3C61B-736F-46ED-96C6-D57C7A7630D6}" sibTransId="{9146C791-9DD0-4B76-A45D-287C3A466DF7}"/>
    <dgm:cxn modelId="{A228BE1A-9D7F-490F-B928-B4822E56E535}" srcId="{1D12E1DC-A323-4F30-8B69-B09E05ACAF02}" destId="{6BD3D35B-0DF8-4E81-95FC-49B1B2C7F1FF}" srcOrd="1" destOrd="0" parTransId="{9A15BEFB-EE05-47C1-BD77-58C3C36AD978}" sibTransId="{AE6B3EDA-4968-4821-B913-12E4D3B1862F}"/>
    <dgm:cxn modelId="{DD9FE565-4CF8-4F58-86CC-43BC6A9CD115}" type="presOf" srcId="{2E50C044-D4AD-4E1A-BB56-07B38CD67D01}" destId="{B17785B1-AA4D-40C0-AB3F-99FEBB9A08EB}" srcOrd="0" destOrd="0" presId="urn:microsoft.com/office/officeart/2005/8/layout/hProcess9"/>
    <dgm:cxn modelId="{22AF4B85-C937-4F2F-860D-BAEAE210B3BA}" type="presOf" srcId="{EB6F0E70-E28D-4573-827A-ACFE7845A379}" destId="{AAEE0FBF-CDA2-4C89-9763-FADBB105DBC3}" srcOrd="0" destOrd="0" presId="urn:microsoft.com/office/officeart/2005/8/layout/hProcess9"/>
    <dgm:cxn modelId="{6A9E41CA-3017-4BEC-8492-F6F9E966FC1F}" type="presOf" srcId="{1D12E1DC-A323-4F30-8B69-B09E05ACAF02}" destId="{2034186C-4D97-4D96-AD4F-9AD024784C21}" srcOrd="0" destOrd="0" presId="urn:microsoft.com/office/officeart/2005/8/layout/hProcess9"/>
    <dgm:cxn modelId="{FD7E6FDE-1E32-4131-BE26-1530A0131541}" type="presOf" srcId="{6BD3D35B-0DF8-4E81-95FC-49B1B2C7F1FF}" destId="{8E54C3F3-F049-4BDB-A058-FABA7C9C247C}" srcOrd="0" destOrd="0" presId="urn:microsoft.com/office/officeart/2005/8/layout/hProcess9"/>
    <dgm:cxn modelId="{FEE4C072-C8D7-42D5-83D9-8F7C03B51487}" srcId="{1D12E1DC-A323-4F30-8B69-B09E05ACAF02}" destId="{9297BB1D-2C2E-497B-A717-112E823CB315}" srcOrd="3" destOrd="0" parTransId="{BC7F9A0B-3BBD-4AAB-8F89-4DA492D59701}" sibTransId="{9668EC98-D044-461B-AC32-06B39F5A8CA6}"/>
    <dgm:cxn modelId="{A5B94F51-3EEA-432A-97D5-BDA0B6DA5FB5}" srcId="{1D12E1DC-A323-4F30-8B69-B09E05ACAF02}" destId="{2E50C044-D4AD-4E1A-BB56-07B38CD67D01}" srcOrd="0" destOrd="0" parTransId="{4F4D14E0-6E8C-446C-9082-52223731B764}" sibTransId="{48CFE325-6886-4F55-B877-25F0942E0727}"/>
    <dgm:cxn modelId="{206083FC-F3F5-4013-8852-732ABD87368F}" type="presOf" srcId="{9297BB1D-2C2E-497B-A717-112E823CB315}" destId="{619F096A-314F-4592-934F-0299685A7A36}" srcOrd="0" destOrd="0" presId="urn:microsoft.com/office/officeart/2005/8/layout/hProcess9"/>
    <dgm:cxn modelId="{92F895E1-F9C3-459C-8546-41AB91B455D2}" type="presParOf" srcId="{2034186C-4D97-4D96-AD4F-9AD024784C21}" destId="{D99AA98E-E6D4-4C52-B3BB-FCF7EAE72417}" srcOrd="0" destOrd="0" presId="urn:microsoft.com/office/officeart/2005/8/layout/hProcess9"/>
    <dgm:cxn modelId="{063B0891-A00F-48BE-97AF-89619A71FBF5}" type="presParOf" srcId="{2034186C-4D97-4D96-AD4F-9AD024784C21}" destId="{205A3349-86DC-401D-AB7B-5B21AF7EAE5A}" srcOrd="1" destOrd="0" presId="urn:microsoft.com/office/officeart/2005/8/layout/hProcess9"/>
    <dgm:cxn modelId="{80F22CF9-FD3D-4CCB-A726-85AB281A55B7}" type="presParOf" srcId="{205A3349-86DC-401D-AB7B-5B21AF7EAE5A}" destId="{B17785B1-AA4D-40C0-AB3F-99FEBB9A08EB}" srcOrd="0" destOrd="0" presId="urn:microsoft.com/office/officeart/2005/8/layout/hProcess9"/>
    <dgm:cxn modelId="{80C88D67-3526-49FD-A4A8-A1321845A37C}" type="presParOf" srcId="{205A3349-86DC-401D-AB7B-5B21AF7EAE5A}" destId="{51266FB4-86FC-40DC-A4C2-8DC339AF9203}" srcOrd="1" destOrd="0" presId="urn:microsoft.com/office/officeart/2005/8/layout/hProcess9"/>
    <dgm:cxn modelId="{EEB6C082-3AF4-4AF5-B2B1-4BBEED3B1368}" type="presParOf" srcId="{205A3349-86DC-401D-AB7B-5B21AF7EAE5A}" destId="{8E54C3F3-F049-4BDB-A058-FABA7C9C247C}" srcOrd="2" destOrd="0" presId="urn:microsoft.com/office/officeart/2005/8/layout/hProcess9"/>
    <dgm:cxn modelId="{BFB15BE3-90D4-48D1-AF55-5AF7C74C1C18}" type="presParOf" srcId="{205A3349-86DC-401D-AB7B-5B21AF7EAE5A}" destId="{7CAE88CB-DB0E-4AB2-A27F-86883792CA12}" srcOrd="3" destOrd="0" presId="urn:microsoft.com/office/officeart/2005/8/layout/hProcess9"/>
    <dgm:cxn modelId="{023E2CA2-8857-48D3-A1B5-282ACC9B0EE4}" type="presParOf" srcId="{205A3349-86DC-401D-AB7B-5B21AF7EAE5A}" destId="{AAEE0FBF-CDA2-4C89-9763-FADBB105DBC3}" srcOrd="4" destOrd="0" presId="urn:microsoft.com/office/officeart/2005/8/layout/hProcess9"/>
    <dgm:cxn modelId="{43E32AF0-AAF1-4ACD-8DFA-EC448B24F37A}" type="presParOf" srcId="{205A3349-86DC-401D-AB7B-5B21AF7EAE5A}" destId="{8BB106D9-0940-4D02-AAB1-63AB3131A87C}" srcOrd="5" destOrd="0" presId="urn:microsoft.com/office/officeart/2005/8/layout/hProcess9"/>
    <dgm:cxn modelId="{3F954B33-8388-4F9F-980B-70690E276341}" type="presParOf" srcId="{205A3349-86DC-401D-AB7B-5B21AF7EAE5A}" destId="{619F096A-314F-4592-934F-0299685A7A36}" srcOrd="6" destOrd="0" presId="urn:microsoft.com/office/officeart/2005/8/layout/hProcess9"/>
  </dgm:cxnLst>
  <dgm:bg>
    <a:solidFill>
      <a:schemeClr val="bg1">
        <a:lumMod val="85000"/>
      </a:schemeClr>
    </a:solid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6BD3D35B-0DF8-4E81-95FC-49B1B2C7F1FF}">
      <dgm:prSet phldrT="[Text]"/>
      <dgm:spPr>
        <a:solidFill>
          <a:schemeClr val="tx2">
            <a:lumMod val="20000"/>
            <a:lumOff val="80000"/>
          </a:schemeClr>
        </a:solidFill>
      </dgm:spPr>
      <dgm:t>
        <a:bodyPr/>
        <a:lstStyle/>
        <a:p>
          <a:r>
            <a:rPr lang="en-US" dirty="0" err="1" smtClean="0">
              <a:solidFill>
                <a:schemeClr val="tx1"/>
              </a:solidFill>
            </a:rPr>
            <a:t>Dev</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E50C044-D4AD-4E1A-BB56-07B38CD67D01}">
      <dgm:prSet phldrT="[Text]"/>
      <dgm:spPr>
        <a:solidFill>
          <a:schemeClr val="tx2">
            <a:lumMod val="20000"/>
            <a:lumOff val="80000"/>
          </a:schemeClr>
        </a:solidFill>
      </dgm:spPr>
      <dgm:t>
        <a:bodyPr/>
        <a:lstStyle/>
        <a:p>
          <a:r>
            <a:rPr lang="en-US" dirty="0" smtClean="0">
              <a:solidFill>
                <a:schemeClr val="tx1"/>
              </a:solidFill>
            </a:rPr>
            <a:t>Tests</a:t>
          </a:r>
          <a:endParaRPr lang="en-US" dirty="0">
            <a:solidFill>
              <a:schemeClr val="tx1"/>
            </a:solidFill>
          </a:endParaRPr>
        </a:p>
      </dgm:t>
    </dgm:pt>
    <dgm:pt modelId="{4F4D14E0-6E8C-446C-9082-52223731B764}" type="parTrans" cxnId="{A5B94F51-3EEA-432A-97D5-BDA0B6DA5FB5}">
      <dgm:prSet/>
      <dgm:spPr/>
      <dgm:t>
        <a:bodyPr/>
        <a:lstStyle/>
        <a:p>
          <a:endParaRPr lang="en-US"/>
        </a:p>
      </dgm:t>
    </dgm:pt>
    <dgm:pt modelId="{48CFE325-6886-4F55-B877-25F0942E0727}" type="sibTrans" cxnId="{A5B94F51-3EEA-432A-97D5-BDA0B6DA5FB5}">
      <dgm:prSet/>
      <dgm:spPr/>
      <dgm:t>
        <a:bodyPr/>
        <a:lstStyle/>
        <a:p>
          <a:endParaRPr lang="en-US"/>
        </a:p>
      </dgm:t>
    </dgm:pt>
    <dgm:pt modelId="{EB6F0E70-E28D-4573-827A-ACFE7845A379}">
      <dgm:prSet phldrT="[Text]"/>
      <dgm:spPr>
        <a:solidFill>
          <a:schemeClr val="tx2">
            <a:lumMod val="20000"/>
            <a:lumOff val="80000"/>
          </a:schemeClr>
        </a:solidFill>
      </dgm:spPr>
      <dgm:t>
        <a:bodyPr/>
        <a:lstStyle/>
        <a:p>
          <a:r>
            <a:rPr lang="en-US" dirty="0" smtClean="0">
              <a:solidFill>
                <a:schemeClr val="tx1"/>
              </a:solidFill>
            </a:rPr>
            <a:t>Test &amp; fix</a:t>
          </a:r>
          <a:endParaRPr lang="en-US" dirty="0">
            <a:solidFill>
              <a:schemeClr val="tx1"/>
            </a:solidFill>
          </a:endParaRPr>
        </a:p>
      </dgm:t>
    </dgm:pt>
    <dgm:pt modelId="{E4E3C61B-736F-46ED-96C6-D57C7A7630D6}" type="parTrans" cxnId="{6BE4C4A6-5E13-458C-B0E5-4976CE9957CB}">
      <dgm:prSet/>
      <dgm:spPr/>
      <dgm:t>
        <a:bodyPr/>
        <a:lstStyle/>
        <a:p>
          <a:endParaRPr lang="en-US"/>
        </a:p>
      </dgm:t>
    </dgm:pt>
    <dgm:pt modelId="{9146C791-9DD0-4B76-A45D-287C3A466DF7}" type="sibTrans" cxnId="{6BE4C4A6-5E13-458C-B0E5-4976CE9957CB}">
      <dgm:prSet/>
      <dgm:spPr/>
      <dgm:t>
        <a:bodyPr/>
        <a:lstStyle/>
        <a:p>
          <a:endParaRPr lang="en-US"/>
        </a:p>
      </dgm:t>
    </dgm:pt>
    <dgm:pt modelId="{9297BB1D-2C2E-497B-A717-112E823CB315}">
      <dgm:prSet phldrT="[Text]"/>
      <dgm:spPr>
        <a:solidFill>
          <a:schemeClr val="tx2">
            <a:lumMod val="20000"/>
            <a:lumOff val="80000"/>
          </a:schemeClr>
        </a:solidFill>
      </dgm:spPr>
      <dgm:t>
        <a:bodyPr/>
        <a:lstStyle/>
        <a:p>
          <a:r>
            <a:rPr lang="en-US" dirty="0" smtClean="0">
              <a:solidFill>
                <a:schemeClr val="tx1"/>
              </a:solidFill>
            </a:rPr>
            <a:t>signoff</a:t>
          </a:r>
          <a:endParaRPr lang="en-US" dirty="0">
            <a:solidFill>
              <a:schemeClr val="tx1"/>
            </a:solidFill>
          </a:endParaRPr>
        </a:p>
      </dgm:t>
    </dgm:pt>
    <dgm:pt modelId="{BC7F9A0B-3BBD-4AAB-8F89-4DA492D59701}" type="parTrans" cxnId="{FEE4C072-C8D7-42D5-83D9-8F7C03B51487}">
      <dgm:prSet/>
      <dgm:spPr/>
      <dgm:t>
        <a:bodyPr/>
        <a:lstStyle/>
        <a:p>
          <a:endParaRPr lang="en-US"/>
        </a:p>
      </dgm:t>
    </dgm:pt>
    <dgm:pt modelId="{9668EC98-D044-461B-AC32-06B39F5A8CA6}" type="sibTrans" cxnId="{FEE4C072-C8D7-42D5-83D9-8F7C03B51487}">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87791" custLinFactNeighborX="-4609" custLinFactNeighborY="-8125"/>
      <dgm:spPr/>
    </dgm:pt>
    <dgm:pt modelId="{205A3349-86DC-401D-AB7B-5B21AF7EAE5A}" type="pres">
      <dgm:prSet presAssocID="{1D12E1DC-A323-4F30-8B69-B09E05ACAF02}" presName="linearProcess" presStyleCnt="0"/>
      <dgm:spPr/>
    </dgm:pt>
    <dgm:pt modelId="{B17785B1-AA4D-40C0-AB3F-99FEBB9A08EB}" type="pres">
      <dgm:prSet presAssocID="{2E50C044-D4AD-4E1A-BB56-07B38CD67D01}" presName="textNode" presStyleLbl="node1" presStyleIdx="0" presStyleCnt="4">
        <dgm:presLayoutVars>
          <dgm:bulletEnabled val="1"/>
        </dgm:presLayoutVars>
      </dgm:prSet>
      <dgm:spPr/>
      <dgm:t>
        <a:bodyPr/>
        <a:lstStyle/>
        <a:p>
          <a:endParaRPr lang="en-US"/>
        </a:p>
      </dgm:t>
    </dgm:pt>
    <dgm:pt modelId="{51266FB4-86FC-40DC-A4C2-8DC339AF9203}" type="pres">
      <dgm:prSet presAssocID="{48CFE325-6886-4F55-B877-25F0942E0727}" presName="sibTrans" presStyleCnt="0"/>
      <dgm:spPr/>
    </dgm:pt>
    <dgm:pt modelId="{8E54C3F3-F049-4BDB-A058-FABA7C9C247C}" type="pres">
      <dgm:prSet presAssocID="{6BD3D35B-0DF8-4E81-95FC-49B1B2C7F1FF}" presName="textNode" presStyleLbl="node1" presStyleIdx="1" presStyleCnt="4">
        <dgm:presLayoutVars>
          <dgm:bulletEnabled val="1"/>
        </dgm:presLayoutVars>
      </dgm:prSet>
      <dgm:spPr/>
      <dgm:t>
        <a:bodyPr/>
        <a:lstStyle/>
        <a:p>
          <a:endParaRPr lang="en-US"/>
        </a:p>
      </dgm:t>
    </dgm:pt>
    <dgm:pt modelId="{7CAE88CB-DB0E-4AB2-A27F-86883792CA12}" type="pres">
      <dgm:prSet presAssocID="{AE6B3EDA-4968-4821-B913-12E4D3B1862F}" presName="sibTrans" presStyleCnt="0"/>
      <dgm:spPr/>
    </dgm:pt>
    <dgm:pt modelId="{AAEE0FBF-CDA2-4C89-9763-FADBB105DBC3}" type="pres">
      <dgm:prSet presAssocID="{EB6F0E70-E28D-4573-827A-ACFE7845A379}" presName="textNode" presStyleLbl="node1" presStyleIdx="2" presStyleCnt="4">
        <dgm:presLayoutVars>
          <dgm:bulletEnabled val="1"/>
        </dgm:presLayoutVars>
      </dgm:prSet>
      <dgm:spPr/>
      <dgm:t>
        <a:bodyPr/>
        <a:lstStyle/>
        <a:p>
          <a:endParaRPr lang="en-US"/>
        </a:p>
      </dgm:t>
    </dgm:pt>
    <dgm:pt modelId="{8BB106D9-0940-4D02-AAB1-63AB3131A87C}" type="pres">
      <dgm:prSet presAssocID="{9146C791-9DD0-4B76-A45D-287C3A466DF7}" presName="sibTrans" presStyleCnt="0"/>
      <dgm:spPr/>
    </dgm:pt>
    <dgm:pt modelId="{619F096A-314F-4592-934F-0299685A7A36}" type="pres">
      <dgm:prSet presAssocID="{9297BB1D-2C2E-497B-A717-112E823CB315}" presName="textNode" presStyleLbl="node1" presStyleIdx="3" presStyleCnt="4">
        <dgm:presLayoutVars>
          <dgm:bulletEnabled val="1"/>
        </dgm:presLayoutVars>
      </dgm:prSet>
      <dgm:spPr/>
      <dgm:t>
        <a:bodyPr/>
        <a:lstStyle/>
        <a:p>
          <a:endParaRPr lang="en-US"/>
        </a:p>
      </dgm:t>
    </dgm:pt>
  </dgm:ptLst>
  <dgm:cxnLst>
    <dgm:cxn modelId="{6BE4C4A6-5E13-458C-B0E5-4976CE9957CB}" srcId="{1D12E1DC-A323-4F30-8B69-B09E05ACAF02}" destId="{EB6F0E70-E28D-4573-827A-ACFE7845A379}" srcOrd="2" destOrd="0" parTransId="{E4E3C61B-736F-46ED-96C6-D57C7A7630D6}" sibTransId="{9146C791-9DD0-4B76-A45D-287C3A466DF7}"/>
    <dgm:cxn modelId="{62902822-3623-4BAE-B521-6EC0FCE79709}" type="presOf" srcId="{1D12E1DC-A323-4F30-8B69-B09E05ACAF02}" destId="{2034186C-4D97-4D96-AD4F-9AD024784C21}" srcOrd="0" destOrd="0" presId="urn:microsoft.com/office/officeart/2005/8/layout/hProcess9"/>
    <dgm:cxn modelId="{2B00C870-A4C5-4175-A8E7-7E79319104A7}" type="presOf" srcId="{2E50C044-D4AD-4E1A-BB56-07B38CD67D01}" destId="{B17785B1-AA4D-40C0-AB3F-99FEBB9A08EB}" srcOrd="0" destOrd="0" presId="urn:microsoft.com/office/officeart/2005/8/layout/hProcess9"/>
    <dgm:cxn modelId="{A228BE1A-9D7F-490F-B928-B4822E56E535}" srcId="{1D12E1DC-A323-4F30-8B69-B09E05ACAF02}" destId="{6BD3D35B-0DF8-4E81-95FC-49B1B2C7F1FF}" srcOrd="1" destOrd="0" parTransId="{9A15BEFB-EE05-47C1-BD77-58C3C36AD978}" sibTransId="{AE6B3EDA-4968-4821-B913-12E4D3B1862F}"/>
    <dgm:cxn modelId="{39966E31-A091-461E-967F-E2FD1CA00E6B}" type="presOf" srcId="{EB6F0E70-E28D-4573-827A-ACFE7845A379}" destId="{AAEE0FBF-CDA2-4C89-9763-FADBB105DBC3}" srcOrd="0" destOrd="0" presId="urn:microsoft.com/office/officeart/2005/8/layout/hProcess9"/>
    <dgm:cxn modelId="{FEE4C072-C8D7-42D5-83D9-8F7C03B51487}" srcId="{1D12E1DC-A323-4F30-8B69-B09E05ACAF02}" destId="{9297BB1D-2C2E-497B-A717-112E823CB315}" srcOrd="3" destOrd="0" parTransId="{BC7F9A0B-3BBD-4AAB-8F89-4DA492D59701}" sibTransId="{9668EC98-D044-461B-AC32-06B39F5A8CA6}"/>
    <dgm:cxn modelId="{A5B94F51-3EEA-432A-97D5-BDA0B6DA5FB5}" srcId="{1D12E1DC-A323-4F30-8B69-B09E05ACAF02}" destId="{2E50C044-D4AD-4E1A-BB56-07B38CD67D01}" srcOrd="0" destOrd="0" parTransId="{4F4D14E0-6E8C-446C-9082-52223731B764}" sibTransId="{48CFE325-6886-4F55-B877-25F0942E0727}"/>
    <dgm:cxn modelId="{833B10BB-1493-4799-BE30-00AC3FF8F19B}" type="presOf" srcId="{6BD3D35B-0DF8-4E81-95FC-49B1B2C7F1FF}" destId="{8E54C3F3-F049-4BDB-A058-FABA7C9C247C}" srcOrd="0" destOrd="0" presId="urn:microsoft.com/office/officeart/2005/8/layout/hProcess9"/>
    <dgm:cxn modelId="{89BD4D60-F67D-4BB4-BFF0-3CEB0F5E0863}" type="presOf" srcId="{9297BB1D-2C2E-497B-A717-112E823CB315}" destId="{619F096A-314F-4592-934F-0299685A7A36}" srcOrd="0" destOrd="0" presId="urn:microsoft.com/office/officeart/2005/8/layout/hProcess9"/>
    <dgm:cxn modelId="{C26FD39B-FB3E-40AF-9AE6-D9351CFCD94D}" type="presParOf" srcId="{2034186C-4D97-4D96-AD4F-9AD024784C21}" destId="{D99AA98E-E6D4-4C52-B3BB-FCF7EAE72417}" srcOrd="0" destOrd="0" presId="urn:microsoft.com/office/officeart/2005/8/layout/hProcess9"/>
    <dgm:cxn modelId="{4D645999-BC28-48B3-8E8F-4674B1340DA5}" type="presParOf" srcId="{2034186C-4D97-4D96-AD4F-9AD024784C21}" destId="{205A3349-86DC-401D-AB7B-5B21AF7EAE5A}" srcOrd="1" destOrd="0" presId="urn:microsoft.com/office/officeart/2005/8/layout/hProcess9"/>
    <dgm:cxn modelId="{ADDB3B7A-3DDA-49E4-A99C-7B0D1FE6E162}" type="presParOf" srcId="{205A3349-86DC-401D-AB7B-5B21AF7EAE5A}" destId="{B17785B1-AA4D-40C0-AB3F-99FEBB9A08EB}" srcOrd="0" destOrd="0" presId="urn:microsoft.com/office/officeart/2005/8/layout/hProcess9"/>
    <dgm:cxn modelId="{70EA6D1A-C656-4C7D-9ACA-D6818888D9B6}" type="presParOf" srcId="{205A3349-86DC-401D-AB7B-5B21AF7EAE5A}" destId="{51266FB4-86FC-40DC-A4C2-8DC339AF9203}" srcOrd="1" destOrd="0" presId="urn:microsoft.com/office/officeart/2005/8/layout/hProcess9"/>
    <dgm:cxn modelId="{BC82B9CB-4C9E-46A0-814B-9A312A2E06E0}" type="presParOf" srcId="{205A3349-86DC-401D-AB7B-5B21AF7EAE5A}" destId="{8E54C3F3-F049-4BDB-A058-FABA7C9C247C}" srcOrd="2" destOrd="0" presId="urn:microsoft.com/office/officeart/2005/8/layout/hProcess9"/>
    <dgm:cxn modelId="{05D62DF8-38BD-43EB-A044-C8267301E14D}" type="presParOf" srcId="{205A3349-86DC-401D-AB7B-5B21AF7EAE5A}" destId="{7CAE88CB-DB0E-4AB2-A27F-86883792CA12}" srcOrd="3" destOrd="0" presId="urn:microsoft.com/office/officeart/2005/8/layout/hProcess9"/>
    <dgm:cxn modelId="{E25BB2B2-40AB-4810-BF0B-9565B1265A5D}" type="presParOf" srcId="{205A3349-86DC-401D-AB7B-5B21AF7EAE5A}" destId="{AAEE0FBF-CDA2-4C89-9763-FADBB105DBC3}" srcOrd="4" destOrd="0" presId="urn:microsoft.com/office/officeart/2005/8/layout/hProcess9"/>
    <dgm:cxn modelId="{97C72B2D-4D92-42CA-813D-8B334887B7E1}" type="presParOf" srcId="{205A3349-86DC-401D-AB7B-5B21AF7EAE5A}" destId="{8BB106D9-0940-4D02-AAB1-63AB3131A87C}" srcOrd="5" destOrd="0" presId="urn:microsoft.com/office/officeart/2005/8/layout/hProcess9"/>
    <dgm:cxn modelId="{7E4C1ABB-A0C1-46DC-91AD-FE14871D9B9D}" type="presParOf" srcId="{205A3349-86DC-401D-AB7B-5B21AF7EAE5A}" destId="{619F096A-314F-4592-934F-0299685A7A36}" srcOrd="6" destOrd="0" presId="urn:microsoft.com/office/officeart/2005/8/layout/hProcess9"/>
  </dgm:cxnLst>
  <dgm:bg>
    <a:solidFill>
      <a:schemeClr val="bg1">
        <a:lumMod val="85000"/>
      </a:schemeClr>
    </a:solidFill>
  </dgm:bg>
  <dgm:whole>
    <a:ln>
      <a:solidFill>
        <a:schemeClr val="bg1"/>
      </a:solidFill>
    </a:ln>
  </dgm:whole>
  <dgm:extLst>
    <a:ext uri="http://schemas.microsoft.com/office/drawing/2008/diagram">
      <dsp:dataModelExt xmlns:dsp="http://schemas.microsoft.com/office/drawing/2008/diagram" relId="rId2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59E4F42F-8887-44ED-B57C-574D70F46E65}">
      <dgm:prSet phldrT="[Text]"/>
      <dgm:spPr>
        <a:solidFill>
          <a:schemeClr val="tx2">
            <a:lumMod val="20000"/>
            <a:lumOff val="80000"/>
          </a:schemeClr>
        </a:solidFill>
      </dgm:spPr>
      <dgm:t>
        <a:bodyPr/>
        <a:lstStyle/>
        <a:p>
          <a:r>
            <a:rPr lang="en-US" dirty="0" smtClean="0">
              <a:solidFill>
                <a:schemeClr val="tx1"/>
              </a:solidFill>
            </a:rPr>
            <a:t>Pre-planning </a:t>
          </a:r>
          <a:endParaRPr lang="en-US" dirty="0">
            <a:solidFill>
              <a:schemeClr val="tx1"/>
            </a:solidFill>
          </a:endParaRPr>
        </a:p>
      </dgm:t>
    </dgm:pt>
    <dgm:pt modelId="{7B563241-7625-4DE0-BA0C-DBF43289D0DD}" type="parTrans" cxnId="{4EFA80FF-F645-4AB9-9136-8105282A5C39}">
      <dgm:prSet/>
      <dgm:spPr/>
      <dgm:t>
        <a:bodyPr/>
        <a:lstStyle/>
        <a:p>
          <a:endParaRPr lang="en-US">
            <a:solidFill>
              <a:schemeClr val="tx1"/>
            </a:solidFill>
          </a:endParaRPr>
        </a:p>
      </dgm:t>
    </dgm:pt>
    <dgm:pt modelId="{A5E5B96D-56D6-4CF1-ADEA-C2C0F8E43178}" type="sibTrans" cxnId="{4EFA80FF-F645-4AB9-9136-8105282A5C39}">
      <dgm:prSet/>
      <dgm:spPr/>
      <dgm:t>
        <a:bodyPr/>
        <a:lstStyle/>
        <a:p>
          <a:endParaRPr lang="en-US">
            <a:solidFill>
              <a:schemeClr val="tx1"/>
            </a:solidFill>
          </a:endParaRPr>
        </a:p>
      </dgm:t>
    </dgm:pt>
    <dgm:pt modelId="{588458AA-C48E-4DE0-B7CB-7223F79E64BC}">
      <dgm:prSet phldrT="[Text]"/>
      <dgm:spPr>
        <a:solidFill>
          <a:schemeClr val="tx2">
            <a:lumMod val="20000"/>
            <a:lumOff val="80000"/>
          </a:schemeClr>
        </a:solidFill>
      </dgm:spPr>
      <dgm:t>
        <a:bodyPr/>
        <a:lstStyle/>
        <a:p>
          <a:r>
            <a:rPr lang="en-US" dirty="0" smtClean="0">
              <a:solidFill>
                <a:schemeClr val="tx1"/>
              </a:solidFill>
            </a:rPr>
            <a:t>Planning meeting </a:t>
          </a:r>
          <a:endParaRPr lang="en-US" dirty="0">
            <a:solidFill>
              <a:schemeClr val="tx1"/>
            </a:solidFill>
          </a:endParaRPr>
        </a:p>
      </dgm:t>
    </dgm:pt>
    <dgm:pt modelId="{6CA56BC2-4078-45F9-9E58-13FB9542F9C7}" type="parTrans" cxnId="{892D29C2-0438-471A-BF1B-7F42B594B305}">
      <dgm:prSet/>
      <dgm:spPr/>
      <dgm:t>
        <a:bodyPr/>
        <a:lstStyle/>
        <a:p>
          <a:endParaRPr lang="en-US">
            <a:solidFill>
              <a:schemeClr val="tx1"/>
            </a:solidFill>
          </a:endParaRPr>
        </a:p>
      </dgm:t>
    </dgm:pt>
    <dgm:pt modelId="{310B8C15-2C62-41B8-89CE-1B8E8090778C}" type="sibTrans" cxnId="{892D29C2-0438-471A-BF1B-7F42B594B305}">
      <dgm:prSet/>
      <dgm:spPr/>
      <dgm:t>
        <a:bodyPr/>
        <a:lstStyle/>
        <a:p>
          <a:endParaRPr lang="en-US">
            <a:solidFill>
              <a:schemeClr val="tx1"/>
            </a:solidFill>
          </a:endParaRPr>
        </a:p>
      </dgm:t>
    </dgm:pt>
    <dgm:pt modelId="{D43B2A36-128E-490C-B9DD-7C6843C04A30}">
      <dgm:prSet phldrT="[Text]"/>
      <dgm:spPr>
        <a:solidFill>
          <a:schemeClr val="tx2">
            <a:lumMod val="20000"/>
            <a:lumOff val="80000"/>
          </a:schemeClr>
        </a:solidFill>
      </dgm:spPr>
      <dgm:t>
        <a:bodyPr/>
        <a:lstStyle/>
        <a:p>
          <a:r>
            <a:rPr lang="en-US" dirty="0" smtClean="0">
              <a:solidFill>
                <a:schemeClr val="tx1"/>
              </a:solidFill>
            </a:rPr>
            <a:t>1 planning days </a:t>
          </a:r>
          <a:endParaRPr lang="en-US"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8DBEBE23-AEF0-4B6B-8A94-69C9A378B867}">
      <dgm:prSet phldrT="[Text]"/>
      <dgm:spPr>
        <a:solidFill>
          <a:schemeClr val="tx2">
            <a:lumMod val="20000"/>
            <a:lumOff val="80000"/>
          </a:schemeClr>
        </a:solidFill>
      </dgm:spPr>
      <dgm:t>
        <a:bodyPr/>
        <a:lstStyle/>
        <a:p>
          <a:r>
            <a:rPr lang="en-US" dirty="0" smtClean="0">
              <a:solidFill>
                <a:schemeClr val="tx1"/>
              </a:solidFill>
            </a:rPr>
            <a:t>Team Sign off for all BLIs</a:t>
          </a:r>
          <a:endParaRPr lang="en-US" dirty="0">
            <a:solidFill>
              <a:schemeClr val="tx1"/>
            </a:solidFill>
          </a:endParaRPr>
        </a:p>
      </dgm:t>
    </dgm:pt>
    <dgm:pt modelId="{062AB9E9-8A44-4EA1-BD02-2482C57FF02B}" type="parTrans" cxnId="{F60AAE1B-E2AA-4E14-B3B5-EAFE9C651905}">
      <dgm:prSet/>
      <dgm:spPr/>
      <dgm:t>
        <a:bodyPr/>
        <a:lstStyle/>
        <a:p>
          <a:endParaRPr lang="en-US">
            <a:solidFill>
              <a:schemeClr val="tx1"/>
            </a:solidFill>
          </a:endParaRPr>
        </a:p>
      </dgm:t>
    </dgm:pt>
    <dgm:pt modelId="{45E30ED2-A24C-4369-9F7C-A03F8BFE82F4}" type="sibTrans" cxnId="{F60AAE1B-E2AA-4E14-B3B5-EAFE9C651905}">
      <dgm:prSet/>
      <dgm:spPr/>
      <dgm:t>
        <a:bodyPr/>
        <a:lstStyle/>
        <a:p>
          <a:endParaRPr lang="en-US">
            <a:solidFill>
              <a:schemeClr val="tx1"/>
            </a:solidFill>
          </a:endParaRPr>
        </a:p>
      </dgm:t>
    </dgm:pt>
    <dgm:pt modelId="{6BD3D35B-0DF8-4E81-95FC-49B1B2C7F1FF}">
      <dgm:prSet phldrT="[Text]"/>
      <dgm:spPr>
        <a:solidFill>
          <a:schemeClr val="tx2">
            <a:lumMod val="20000"/>
            <a:lumOff val="80000"/>
          </a:schemeClr>
        </a:solidFill>
      </dgm:spPr>
      <dgm:t>
        <a:bodyPr/>
        <a:lstStyle/>
        <a:p>
          <a:r>
            <a:rPr lang="en-US" dirty="0" smtClean="0">
              <a:solidFill>
                <a:schemeClr val="tx1"/>
              </a:solidFill>
            </a:rPr>
            <a:t>Dev and test</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C95E6CD6-B927-4908-A695-D142FD8BD904}">
      <dgm:prSet phldrT="[Text]"/>
      <dgm:spPr>
        <a:solidFill>
          <a:schemeClr val="tx2">
            <a:lumMod val="20000"/>
            <a:lumOff val="80000"/>
          </a:schemeClr>
        </a:solidFill>
      </dgm:spPr>
      <dgm:t>
        <a:bodyPr/>
        <a:lstStyle/>
        <a:p>
          <a:r>
            <a:rPr lang="en-US" dirty="0" smtClean="0">
              <a:solidFill>
                <a:schemeClr val="tx1"/>
              </a:solidFill>
            </a:rPr>
            <a:t>End 2 End validation </a:t>
          </a:r>
          <a:endParaRPr lang="en-US" dirty="0">
            <a:solidFill>
              <a:schemeClr val="tx1"/>
            </a:solidFill>
          </a:endParaRPr>
        </a:p>
      </dgm:t>
    </dgm:pt>
    <dgm:pt modelId="{E3FA5573-93F3-4843-8D76-3613DE3609D3}" type="parTrans" cxnId="{535D4161-F1BE-46B9-ABB7-3231E51527DF}">
      <dgm:prSet/>
      <dgm:spPr/>
      <dgm:t>
        <a:bodyPr/>
        <a:lstStyle/>
        <a:p>
          <a:endParaRPr lang="en-US">
            <a:solidFill>
              <a:schemeClr val="tx1"/>
            </a:solidFill>
          </a:endParaRPr>
        </a:p>
      </dgm:t>
    </dgm:pt>
    <dgm:pt modelId="{42F9C81E-8C13-439F-8268-691ED2188AD4}" type="sibTrans" cxnId="{535D4161-F1BE-46B9-ABB7-3231E51527DF}">
      <dgm:prSet/>
      <dgm:spPr/>
      <dgm:t>
        <a:bodyPr/>
        <a:lstStyle/>
        <a:p>
          <a:endParaRPr lang="en-US">
            <a:solidFill>
              <a:schemeClr val="tx1"/>
            </a:solidFill>
          </a:endParaRPr>
        </a:p>
      </dgm:t>
    </dgm:pt>
    <dgm:pt modelId="{C503AB2C-6144-48F9-9D70-8929DC6911E4}">
      <dgm:prSet phldrT="[Text]"/>
      <dgm:spPr>
        <a:solidFill>
          <a:schemeClr val="tx2">
            <a:lumMod val="20000"/>
            <a:lumOff val="80000"/>
          </a:schemeClr>
        </a:solidFill>
      </dgm:spPr>
      <dgm:t>
        <a:bodyPr/>
        <a:lstStyle/>
        <a:p>
          <a:r>
            <a:rPr lang="en-US" dirty="0" smtClean="0">
              <a:solidFill>
                <a:schemeClr val="tx1"/>
              </a:solidFill>
            </a:rPr>
            <a:t>Q-gate </a:t>
          </a:r>
          <a:endParaRPr lang="en-US" dirty="0">
            <a:solidFill>
              <a:schemeClr val="tx1"/>
            </a:solidFill>
          </a:endParaRPr>
        </a:p>
      </dgm:t>
    </dgm:pt>
    <dgm:pt modelId="{DB43AEFF-22EA-418B-919F-1E8028240430}" type="parTrans" cxnId="{5743CCC1-D4E0-44B0-A691-F68699187F81}">
      <dgm:prSet/>
      <dgm:spPr/>
      <dgm:t>
        <a:bodyPr/>
        <a:lstStyle/>
        <a:p>
          <a:endParaRPr lang="en-US">
            <a:solidFill>
              <a:schemeClr val="tx1"/>
            </a:solidFill>
          </a:endParaRPr>
        </a:p>
      </dgm:t>
    </dgm:pt>
    <dgm:pt modelId="{83D99FF8-0A66-4C8D-AF54-935D54213C88}" type="sibTrans" cxnId="{5743CCC1-D4E0-44B0-A691-F68699187F81}">
      <dgm:prSet/>
      <dgm:spPr/>
      <dgm:t>
        <a:bodyPr/>
        <a:lstStyle/>
        <a:p>
          <a:endParaRPr lang="en-US">
            <a:solidFill>
              <a:schemeClr val="tx1"/>
            </a:solidFill>
          </a:endParaRPr>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dgm:spPr/>
    </dgm:pt>
    <dgm:pt modelId="{205A3349-86DC-401D-AB7B-5B21AF7EAE5A}" type="pres">
      <dgm:prSet presAssocID="{1D12E1DC-A323-4F30-8B69-B09E05ACAF02}" presName="linearProcess" presStyleCnt="0"/>
      <dgm:spPr/>
    </dgm:pt>
    <dgm:pt modelId="{288DADC6-C52B-4DB2-B62A-8110CED49F9C}" type="pres">
      <dgm:prSet presAssocID="{59E4F42F-8887-44ED-B57C-574D70F46E65}" presName="textNode" presStyleLbl="node1" presStyleIdx="0" presStyleCnt="7">
        <dgm:presLayoutVars>
          <dgm:bulletEnabled val="1"/>
        </dgm:presLayoutVars>
      </dgm:prSet>
      <dgm:spPr/>
      <dgm:t>
        <a:bodyPr/>
        <a:lstStyle/>
        <a:p>
          <a:endParaRPr lang="en-US"/>
        </a:p>
      </dgm:t>
    </dgm:pt>
    <dgm:pt modelId="{9CF4A0C0-A00C-4C60-B170-282C216ABD62}" type="pres">
      <dgm:prSet presAssocID="{A5E5B96D-56D6-4CF1-ADEA-C2C0F8E43178}" presName="sibTrans" presStyleCnt="0"/>
      <dgm:spPr/>
    </dgm:pt>
    <dgm:pt modelId="{E175BD66-C4C5-4110-A348-8A922B9E64B8}" type="pres">
      <dgm:prSet presAssocID="{588458AA-C48E-4DE0-B7CB-7223F79E64BC}" presName="textNode" presStyleLbl="node1" presStyleIdx="1" presStyleCnt="7">
        <dgm:presLayoutVars>
          <dgm:bulletEnabled val="1"/>
        </dgm:presLayoutVars>
      </dgm:prSet>
      <dgm:spPr/>
      <dgm:t>
        <a:bodyPr/>
        <a:lstStyle/>
        <a:p>
          <a:endParaRPr lang="en-US"/>
        </a:p>
      </dgm:t>
    </dgm:pt>
    <dgm:pt modelId="{264310F1-9629-4C94-8B00-D133ABC50BBF}" type="pres">
      <dgm:prSet presAssocID="{310B8C15-2C62-41B8-89CE-1B8E8090778C}" presName="sibTrans" presStyleCnt="0"/>
      <dgm:spPr/>
    </dgm:pt>
    <dgm:pt modelId="{EF2A1339-07F9-4B04-A3DC-4DB2216E65D8}" type="pres">
      <dgm:prSet presAssocID="{D43B2A36-128E-490C-B9DD-7C6843C04A30}" presName="textNode" presStyleLbl="node1" presStyleIdx="2" presStyleCnt="7">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1935C00F-3632-4037-82FB-4A5226B3FEC2}" type="pres">
      <dgm:prSet presAssocID="{8DBEBE23-AEF0-4B6B-8A94-69C9A378B867}" presName="textNode" presStyleLbl="node1" presStyleIdx="3" presStyleCnt="7">
        <dgm:presLayoutVars>
          <dgm:bulletEnabled val="1"/>
        </dgm:presLayoutVars>
      </dgm:prSet>
      <dgm:spPr/>
      <dgm:t>
        <a:bodyPr/>
        <a:lstStyle/>
        <a:p>
          <a:endParaRPr lang="en-US"/>
        </a:p>
      </dgm:t>
    </dgm:pt>
    <dgm:pt modelId="{0CA5CFF4-1F10-4967-B81D-772568BD58FF}" type="pres">
      <dgm:prSet presAssocID="{45E30ED2-A24C-4369-9F7C-A03F8BFE82F4}" presName="sibTrans" presStyleCnt="0"/>
      <dgm:spPr/>
    </dgm:pt>
    <dgm:pt modelId="{8E54C3F3-F049-4BDB-A058-FABA7C9C247C}" type="pres">
      <dgm:prSet presAssocID="{6BD3D35B-0DF8-4E81-95FC-49B1B2C7F1FF}" presName="textNode" presStyleLbl="node1" presStyleIdx="4" presStyleCnt="7">
        <dgm:presLayoutVars>
          <dgm:bulletEnabled val="1"/>
        </dgm:presLayoutVars>
      </dgm:prSet>
      <dgm:spPr/>
      <dgm:t>
        <a:bodyPr/>
        <a:lstStyle/>
        <a:p>
          <a:endParaRPr lang="en-US"/>
        </a:p>
      </dgm:t>
    </dgm:pt>
    <dgm:pt modelId="{7CAE88CB-DB0E-4AB2-A27F-86883792CA12}" type="pres">
      <dgm:prSet presAssocID="{AE6B3EDA-4968-4821-B913-12E4D3B1862F}" presName="sibTrans" presStyleCnt="0"/>
      <dgm:spPr/>
    </dgm:pt>
    <dgm:pt modelId="{9CCFB365-8249-4AAB-8C21-E61BC81F57B2}" type="pres">
      <dgm:prSet presAssocID="{C95E6CD6-B927-4908-A695-D142FD8BD904}" presName="textNode" presStyleLbl="node1" presStyleIdx="5" presStyleCnt="7">
        <dgm:presLayoutVars>
          <dgm:bulletEnabled val="1"/>
        </dgm:presLayoutVars>
      </dgm:prSet>
      <dgm:spPr/>
      <dgm:t>
        <a:bodyPr/>
        <a:lstStyle/>
        <a:p>
          <a:endParaRPr lang="en-US"/>
        </a:p>
      </dgm:t>
    </dgm:pt>
    <dgm:pt modelId="{C161E94F-7C95-45C1-8E38-07286CD59CCC}" type="pres">
      <dgm:prSet presAssocID="{42F9C81E-8C13-439F-8268-691ED2188AD4}" presName="sibTrans" presStyleCnt="0"/>
      <dgm:spPr/>
    </dgm:pt>
    <dgm:pt modelId="{0C835596-5EEC-451F-A2F7-0B3BBE87D016}" type="pres">
      <dgm:prSet presAssocID="{C503AB2C-6144-48F9-9D70-8929DC6911E4}" presName="textNode" presStyleLbl="node1" presStyleIdx="6" presStyleCnt="7">
        <dgm:presLayoutVars>
          <dgm:bulletEnabled val="1"/>
        </dgm:presLayoutVars>
      </dgm:prSet>
      <dgm:spPr/>
      <dgm:t>
        <a:bodyPr/>
        <a:lstStyle/>
        <a:p>
          <a:endParaRPr lang="en-US"/>
        </a:p>
      </dgm:t>
    </dgm:pt>
  </dgm:ptLst>
  <dgm:cxnLst>
    <dgm:cxn modelId="{5CFF4168-5241-4FBE-8E4B-F1A1CB6CE05B}" type="presOf" srcId="{6BD3D35B-0DF8-4E81-95FC-49B1B2C7F1FF}" destId="{8E54C3F3-F049-4BDB-A058-FABA7C9C247C}" srcOrd="0" destOrd="0" presId="urn:microsoft.com/office/officeart/2005/8/layout/hProcess9"/>
    <dgm:cxn modelId="{5743CCC1-D4E0-44B0-A691-F68699187F81}" srcId="{1D12E1DC-A323-4F30-8B69-B09E05ACAF02}" destId="{C503AB2C-6144-48F9-9D70-8929DC6911E4}" srcOrd="6" destOrd="0" parTransId="{DB43AEFF-22EA-418B-919F-1E8028240430}" sibTransId="{83D99FF8-0A66-4C8D-AF54-935D54213C88}"/>
    <dgm:cxn modelId="{E59B52DE-69F6-4C64-8FB3-8EC573A9D112}" type="presOf" srcId="{C95E6CD6-B927-4908-A695-D142FD8BD904}" destId="{9CCFB365-8249-4AAB-8C21-E61BC81F57B2}" srcOrd="0" destOrd="0" presId="urn:microsoft.com/office/officeart/2005/8/layout/hProcess9"/>
    <dgm:cxn modelId="{2C082567-065F-4A8B-8C4B-82AA391D4766}" type="presOf" srcId="{588458AA-C48E-4DE0-B7CB-7223F79E64BC}" destId="{E175BD66-C4C5-4110-A348-8A922B9E64B8}" srcOrd="0" destOrd="0" presId="urn:microsoft.com/office/officeart/2005/8/layout/hProcess9"/>
    <dgm:cxn modelId="{892D29C2-0438-471A-BF1B-7F42B594B305}" srcId="{1D12E1DC-A323-4F30-8B69-B09E05ACAF02}" destId="{588458AA-C48E-4DE0-B7CB-7223F79E64BC}" srcOrd="1" destOrd="0" parTransId="{6CA56BC2-4078-45F9-9E58-13FB9542F9C7}" sibTransId="{310B8C15-2C62-41B8-89CE-1B8E8090778C}"/>
    <dgm:cxn modelId="{A228BE1A-9D7F-490F-B928-B4822E56E535}" srcId="{1D12E1DC-A323-4F30-8B69-B09E05ACAF02}" destId="{6BD3D35B-0DF8-4E81-95FC-49B1B2C7F1FF}" srcOrd="4" destOrd="0" parTransId="{9A15BEFB-EE05-47C1-BD77-58C3C36AD978}" sibTransId="{AE6B3EDA-4968-4821-B913-12E4D3B1862F}"/>
    <dgm:cxn modelId="{535D4161-F1BE-46B9-ABB7-3231E51527DF}" srcId="{1D12E1DC-A323-4F30-8B69-B09E05ACAF02}" destId="{C95E6CD6-B927-4908-A695-D142FD8BD904}" srcOrd="5" destOrd="0" parTransId="{E3FA5573-93F3-4843-8D76-3613DE3609D3}" sibTransId="{42F9C81E-8C13-439F-8268-691ED2188AD4}"/>
    <dgm:cxn modelId="{0BD46367-37B8-4B9C-90B7-4134274E7764}" type="presOf" srcId="{1D12E1DC-A323-4F30-8B69-B09E05ACAF02}" destId="{2034186C-4D97-4D96-AD4F-9AD024784C21}" srcOrd="0" destOrd="0" presId="urn:microsoft.com/office/officeart/2005/8/layout/hProcess9"/>
    <dgm:cxn modelId="{F60AAE1B-E2AA-4E14-B3B5-EAFE9C651905}" srcId="{1D12E1DC-A323-4F30-8B69-B09E05ACAF02}" destId="{8DBEBE23-AEF0-4B6B-8A94-69C9A378B867}" srcOrd="3" destOrd="0" parTransId="{062AB9E9-8A44-4EA1-BD02-2482C57FF02B}" sibTransId="{45E30ED2-A24C-4369-9F7C-A03F8BFE82F4}"/>
    <dgm:cxn modelId="{3248B7A4-5632-4603-9412-F7013DFC6F8B}" type="presOf" srcId="{8DBEBE23-AEF0-4B6B-8A94-69C9A378B867}" destId="{1935C00F-3632-4037-82FB-4A5226B3FEC2}" srcOrd="0" destOrd="0" presId="urn:microsoft.com/office/officeart/2005/8/layout/hProcess9"/>
    <dgm:cxn modelId="{84EB8E81-D51F-4A03-A892-AAA2AE18C584}" type="presOf" srcId="{D43B2A36-128E-490C-B9DD-7C6843C04A30}" destId="{EF2A1339-07F9-4B04-A3DC-4DB2216E65D8}" srcOrd="0" destOrd="0" presId="urn:microsoft.com/office/officeart/2005/8/layout/hProcess9"/>
    <dgm:cxn modelId="{4EFA80FF-F645-4AB9-9136-8105282A5C39}" srcId="{1D12E1DC-A323-4F30-8B69-B09E05ACAF02}" destId="{59E4F42F-8887-44ED-B57C-574D70F46E65}" srcOrd="0" destOrd="0" parTransId="{7B563241-7625-4DE0-BA0C-DBF43289D0DD}" sibTransId="{A5E5B96D-56D6-4CF1-ADEA-C2C0F8E43178}"/>
    <dgm:cxn modelId="{BB625362-01F4-405D-B3ED-76F6E38C94F5}" srcId="{1D12E1DC-A323-4F30-8B69-B09E05ACAF02}" destId="{D43B2A36-128E-490C-B9DD-7C6843C04A30}" srcOrd="2" destOrd="0" parTransId="{86CFCA96-0C17-4E56-910F-8E056A6A5319}" sibTransId="{68793762-5419-4314-912F-CA6AD7BAE796}"/>
    <dgm:cxn modelId="{DD48A1CA-577F-42B8-A26D-D08C6AF98A94}" type="presOf" srcId="{59E4F42F-8887-44ED-B57C-574D70F46E65}" destId="{288DADC6-C52B-4DB2-B62A-8110CED49F9C}" srcOrd="0" destOrd="0" presId="urn:microsoft.com/office/officeart/2005/8/layout/hProcess9"/>
    <dgm:cxn modelId="{5B7ED2CE-36A0-4F37-A0A5-BB2AE72F7931}" type="presOf" srcId="{C503AB2C-6144-48F9-9D70-8929DC6911E4}" destId="{0C835596-5EEC-451F-A2F7-0B3BBE87D016}" srcOrd="0" destOrd="0" presId="urn:microsoft.com/office/officeart/2005/8/layout/hProcess9"/>
    <dgm:cxn modelId="{D75C4749-F4E8-4541-896E-78F42C126CB7}" type="presParOf" srcId="{2034186C-4D97-4D96-AD4F-9AD024784C21}" destId="{D99AA98E-E6D4-4C52-B3BB-FCF7EAE72417}" srcOrd="0" destOrd="0" presId="urn:microsoft.com/office/officeart/2005/8/layout/hProcess9"/>
    <dgm:cxn modelId="{2FC3B67E-8916-4818-924F-6A1C2AF05728}" type="presParOf" srcId="{2034186C-4D97-4D96-AD4F-9AD024784C21}" destId="{205A3349-86DC-401D-AB7B-5B21AF7EAE5A}" srcOrd="1" destOrd="0" presId="urn:microsoft.com/office/officeart/2005/8/layout/hProcess9"/>
    <dgm:cxn modelId="{09C7A766-4173-46E4-B1A2-5E8BEC1D026B}" type="presParOf" srcId="{205A3349-86DC-401D-AB7B-5B21AF7EAE5A}" destId="{288DADC6-C52B-4DB2-B62A-8110CED49F9C}" srcOrd="0" destOrd="0" presId="urn:microsoft.com/office/officeart/2005/8/layout/hProcess9"/>
    <dgm:cxn modelId="{DC498340-584B-4D43-9193-F06EC5A2D52B}" type="presParOf" srcId="{205A3349-86DC-401D-AB7B-5B21AF7EAE5A}" destId="{9CF4A0C0-A00C-4C60-B170-282C216ABD62}" srcOrd="1" destOrd="0" presId="urn:microsoft.com/office/officeart/2005/8/layout/hProcess9"/>
    <dgm:cxn modelId="{EC20E490-5D81-4728-A68B-226101AFA138}" type="presParOf" srcId="{205A3349-86DC-401D-AB7B-5B21AF7EAE5A}" destId="{E175BD66-C4C5-4110-A348-8A922B9E64B8}" srcOrd="2" destOrd="0" presId="urn:microsoft.com/office/officeart/2005/8/layout/hProcess9"/>
    <dgm:cxn modelId="{43C0EB1A-9C5A-40D7-BFA0-A32C19265B11}" type="presParOf" srcId="{205A3349-86DC-401D-AB7B-5B21AF7EAE5A}" destId="{264310F1-9629-4C94-8B00-D133ABC50BBF}" srcOrd="3" destOrd="0" presId="urn:microsoft.com/office/officeart/2005/8/layout/hProcess9"/>
    <dgm:cxn modelId="{9A8B3C95-2476-4551-819E-8F557EC7A4DD}" type="presParOf" srcId="{205A3349-86DC-401D-AB7B-5B21AF7EAE5A}" destId="{EF2A1339-07F9-4B04-A3DC-4DB2216E65D8}" srcOrd="4" destOrd="0" presId="urn:microsoft.com/office/officeart/2005/8/layout/hProcess9"/>
    <dgm:cxn modelId="{77072BE2-AE1B-4A9E-A535-BCECD926D675}" type="presParOf" srcId="{205A3349-86DC-401D-AB7B-5B21AF7EAE5A}" destId="{B06649FB-5EDE-418E-8048-F3A0E4FD88DF}" srcOrd="5" destOrd="0" presId="urn:microsoft.com/office/officeart/2005/8/layout/hProcess9"/>
    <dgm:cxn modelId="{945A27B8-82CD-4A30-B009-44B6F091CA86}" type="presParOf" srcId="{205A3349-86DC-401D-AB7B-5B21AF7EAE5A}" destId="{1935C00F-3632-4037-82FB-4A5226B3FEC2}" srcOrd="6" destOrd="0" presId="urn:microsoft.com/office/officeart/2005/8/layout/hProcess9"/>
    <dgm:cxn modelId="{8F8B1A7D-4757-47E4-8B34-D6F3A6B54BA0}" type="presParOf" srcId="{205A3349-86DC-401D-AB7B-5B21AF7EAE5A}" destId="{0CA5CFF4-1F10-4967-B81D-772568BD58FF}" srcOrd="7" destOrd="0" presId="urn:microsoft.com/office/officeart/2005/8/layout/hProcess9"/>
    <dgm:cxn modelId="{706640ED-32FB-45E1-A499-03ADCCA950B2}" type="presParOf" srcId="{205A3349-86DC-401D-AB7B-5B21AF7EAE5A}" destId="{8E54C3F3-F049-4BDB-A058-FABA7C9C247C}" srcOrd="8" destOrd="0" presId="urn:microsoft.com/office/officeart/2005/8/layout/hProcess9"/>
    <dgm:cxn modelId="{2CE0B6AE-A4A2-4ADE-B45E-278434D230D8}" type="presParOf" srcId="{205A3349-86DC-401D-AB7B-5B21AF7EAE5A}" destId="{7CAE88CB-DB0E-4AB2-A27F-86883792CA12}" srcOrd="9" destOrd="0" presId="urn:microsoft.com/office/officeart/2005/8/layout/hProcess9"/>
    <dgm:cxn modelId="{18BE3BA9-58AB-4107-ABFB-63C4853DC141}" type="presParOf" srcId="{205A3349-86DC-401D-AB7B-5B21AF7EAE5A}" destId="{9CCFB365-8249-4AAB-8C21-E61BC81F57B2}" srcOrd="10" destOrd="0" presId="urn:microsoft.com/office/officeart/2005/8/layout/hProcess9"/>
    <dgm:cxn modelId="{733E0300-A4D0-4F45-9EF4-FEC12783794F}" type="presParOf" srcId="{205A3349-86DC-401D-AB7B-5B21AF7EAE5A}" destId="{C161E94F-7C95-45C1-8E38-07286CD59CCC}" srcOrd="11" destOrd="0" presId="urn:microsoft.com/office/officeart/2005/8/layout/hProcess9"/>
    <dgm:cxn modelId="{CF6AC595-F316-4BAA-A3BD-375453D3E627}" type="presParOf" srcId="{205A3349-86DC-401D-AB7B-5B21AF7EAE5A}" destId="{0C835596-5EEC-451F-A2F7-0B3BBE87D016}" srcOrd="12" destOrd="0" presId="urn:microsoft.com/office/officeart/2005/8/layout/hProcess9"/>
  </dgm:cxnLst>
  <dgm:bg>
    <a:solidFill>
      <a:schemeClr val="bg1">
        <a:lumMod val="85000"/>
      </a:schemeClr>
    </a:solid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D43B2A36-128E-490C-B9DD-7C6843C04A30}">
      <dgm:prSet phldrT="[Text]"/>
      <dgm:spPr>
        <a:solidFill>
          <a:schemeClr val="tx2">
            <a:lumMod val="20000"/>
            <a:lumOff val="80000"/>
          </a:schemeClr>
        </a:solidFill>
      </dgm:spPr>
      <dgm:t>
        <a:bodyPr/>
        <a:lstStyle/>
        <a:p>
          <a:r>
            <a:rPr lang="en-US" dirty="0" smtClean="0">
              <a:solidFill>
                <a:schemeClr val="tx1"/>
              </a:solidFill>
            </a:rPr>
            <a:t>Grooming, Planning and commit (by the relevant “sub-team”) for a date </a:t>
          </a:r>
          <a:endParaRPr lang="en-US"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8DBEBE23-AEF0-4B6B-8A94-69C9A378B867}">
      <dgm:prSet phldrT="[Text]"/>
      <dgm:spPr>
        <a:solidFill>
          <a:schemeClr val="tx2">
            <a:lumMod val="20000"/>
            <a:lumOff val="80000"/>
          </a:schemeClr>
        </a:solidFill>
      </dgm:spPr>
      <dgm:t>
        <a:bodyPr/>
        <a:lstStyle/>
        <a:p>
          <a:r>
            <a:rPr lang="en-US" dirty="0" smtClean="0">
              <a:solidFill>
                <a:schemeClr val="tx1"/>
              </a:solidFill>
            </a:rPr>
            <a:t>Dev &amp; test </a:t>
          </a:r>
          <a:endParaRPr lang="en-US" dirty="0">
            <a:solidFill>
              <a:schemeClr val="tx1"/>
            </a:solidFill>
          </a:endParaRPr>
        </a:p>
      </dgm:t>
    </dgm:pt>
    <dgm:pt modelId="{062AB9E9-8A44-4EA1-BD02-2482C57FF02B}" type="parTrans" cxnId="{F60AAE1B-E2AA-4E14-B3B5-EAFE9C651905}">
      <dgm:prSet/>
      <dgm:spPr/>
      <dgm:t>
        <a:bodyPr/>
        <a:lstStyle/>
        <a:p>
          <a:endParaRPr lang="en-US">
            <a:solidFill>
              <a:schemeClr val="tx1"/>
            </a:solidFill>
          </a:endParaRPr>
        </a:p>
      </dgm:t>
    </dgm:pt>
    <dgm:pt modelId="{45E30ED2-A24C-4369-9F7C-A03F8BFE82F4}" type="sibTrans" cxnId="{F60AAE1B-E2AA-4E14-B3B5-EAFE9C651905}">
      <dgm:prSet/>
      <dgm:spPr/>
      <dgm:t>
        <a:bodyPr/>
        <a:lstStyle/>
        <a:p>
          <a:endParaRPr lang="en-US">
            <a:solidFill>
              <a:schemeClr val="tx1"/>
            </a:solidFill>
          </a:endParaRPr>
        </a:p>
      </dgm:t>
    </dgm:pt>
    <dgm:pt modelId="{6BD3D35B-0DF8-4E81-95FC-49B1B2C7F1FF}">
      <dgm:prSet phldrT="[Text]"/>
      <dgm:spPr>
        <a:solidFill>
          <a:schemeClr val="tx2">
            <a:lumMod val="20000"/>
            <a:lumOff val="80000"/>
          </a:schemeClr>
        </a:solidFill>
      </dgm:spPr>
      <dgm:t>
        <a:bodyPr/>
        <a:lstStyle/>
        <a:p>
          <a:r>
            <a:rPr lang="en-US" dirty="0" smtClean="0">
              <a:solidFill>
                <a:schemeClr val="tx1"/>
              </a:solidFill>
            </a:rPr>
            <a:t>“new deploy process”</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dgm:spPr/>
    </dgm:pt>
    <dgm:pt modelId="{205A3349-86DC-401D-AB7B-5B21AF7EAE5A}" type="pres">
      <dgm:prSet presAssocID="{1D12E1DC-A323-4F30-8B69-B09E05ACAF02}" presName="linearProcess" presStyleCnt="0"/>
      <dgm:spPr/>
    </dgm:pt>
    <dgm:pt modelId="{EF2A1339-07F9-4B04-A3DC-4DB2216E65D8}" type="pres">
      <dgm:prSet presAssocID="{D43B2A36-128E-490C-B9DD-7C6843C04A30}" presName="textNode" presStyleLbl="node1" presStyleIdx="0" presStyleCnt="3" custScaleX="117622" custScaleY="143349">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1935C00F-3632-4037-82FB-4A5226B3FEC2}" type="pres">
      <dgm:prSet presAssocID="{8DBEBE23-AEF0-4B6B-8A94-69C9A378B867}" presName="textNode" presStyleLbl="node1" presStyleIdx="1" presStyleCnt="3" custScaleX="111308" custScaleY="136468">
        <dgm:presLayoutVars>
          <dgm:bulletEnabled val="1"/>
        </dgm:presLayoutVars>
      </dgm:prSet>
      <dgm:spPr/>
      <dgm:t>
        <a:bodyPr/>
        <a:lstStyle/>
        <a:p>
          <a:endParaRPr lang="en-US"/>
        </a:p>
      </dgm:t>
    </dgm:pt>
    <dgm:pt modelId="{0CA5CFF4-1F10-4967-B81D-772568BD58FF}" type="pres">
      <dgm:prSet presAssocID="{45E30ED2-A24C-4369-9F7C-A03F8BFE82F4}" presName="sibTrans" presStyleCnt="0"/>
      <dgm:spPr/>
    </dgm:pt>
    <dgm:pt modelId="{8E54C3F3-F049-4BDB-A058-FABA7C9C247C}" type="pres">
      <dgm:prSet presAssocID="{6BD3D35B-0DF8-4E81-95FC-49B1B2C7F1FF}" presName="textNode" presStyleLbl="node1" presStyleIdx="2" presStyleCnt="3" custScaleX="101951" custScaleY="136468">
        <dgm:presLayoutVars>
          <dgm:bulletEnabled val="1"/>
        </dgm:presLayoutVars>
      </dgm:prSet>
      <dgm:spPr/>
      <dgm:t>
        <a:bodyPr/>
        <a:lstStyle/>
        <a:p>
          <a:endParaRPr lang="en-US"/>
        </a:p>
      </dgm:t>
    </dgm:pt>
  </dgm:ptLst>
  <dgm:cxnLst>
    <dgm:cxn modelId="{5D227E9A-E5FB-4A3E-B0EE-647F55D525EA}" type="presOf" srcId="{8DBEBE23-AEF0-4B6B-8A94-69C9A378B867}" destId="{1935C00F-3632-4037-82FB-4A5226B3FEC2}" srcOrd="0" destOrd="0" presId="urn:microsoft.com/office/officeart/2005/8/layout/hProcess9"/>
    <dgm:cxn modelId="{F60AAE1B-E2AA-4E14-B3B5-EAFE9C651905}" srcId="{1D12E1DC-A323-4F30-8B69-B09E05ACAF02}" destId="{8DBEBE23-AEF0-4B6B-8A94-69C9A378B867}" srcOrd="1" destOrd="0" parTransId="{062AB9E9-8A44-4EA1-BD02-2482C57FF02B}" sibTransId="{45E30ED2-A24C-4369-9F7C-A03F8BFE82F4}"/>
    <dgm:cxn modelId="{4BDA3FF8-1EEC-43B1-8A53-32C1F2C835DE}" type="presOf" srcId="{D43B2A36-128E-490C-B9DD-7C6843C04A30}" destId="{EF2A1339-07F9-4B04-A3DC-4DB2216E65D8}" srcOrd="0" destOrd="0" presId="urn:microsoft.com/office/officeart/2005/8/layout/hProcess9"/>
    <dgm:cxn modelId="{A228BE1A-9D7F-490F-B928-B4822E56E535}" srcId="{1D12E1DC-A323-4F30-8B69-B09E05ACAF02}" destId="{6BD3D35B-0DF8-4E81-95FC-49B1B2C7F1FF}" srcOrd="2" destOrd="0" parTransId="{9A15BEFB-EE05-47C1-BD77-58C3C36AD978}" sibTransId="{AE6B3EDA-4968-4821-B913-12E4D3B1862F}"/>
    <dgm:cxn modelId="{BB625362-01F4-405D-B3ED-76F6E38C94F5}" srcId="{1D12E1DC-A323-4F30-8B69-B09E05ACAF02}" destId="{D43B2A36-128E-490C-B9DD-7C6843C04A30}" srcOrd="0" destOrd="0" parTransId="{86CFCA96-0C17-4E56-910F-8E056A6A5319}" sibTransId="{68793762-5419-4314-912F-CA6AD7BAE796}"/>
    <dgm:cxn modelId="{1B5E137C-08CB-43C6-967B-81A67A715D8D}" type="presOf" srcId="{6BD3D35B-0DF8-4E81-95FC-49B1B2C7F1FF}" destId="{8E54C3F3-F049-4BDB-A058-FABA7C9C247C}" srcOrd="0" destOrd="0" presId="urn:microsoft.com/office/officeart/2005/8/layout/hProcess9"/>
    <dgm:cxn modelId="{375FF00C-5831-479E-B9C7-540C656A80F1}" type="presOf" srcId="{1D12E1DC-A323-4F30-8B69-B09E05ACAF02}" destId="{2034186C-4D97-4D96-AD4F-9AD024784C21}" srcOrd="0" destOrd="0" presId="urn:microsoft.com/office/officeart/2005/8/layout/hProcess9"/>
    <dgm:cxn modelId="{8A5DE23E-50F2-4CDB-BAA2-2EE4B3800B99}" type="presParOf" srcId="{2034186C-4D97-4D96-AD4F-9AD024784C21}" destId="{D99AA98E-E6D4-4C52-B3BB-FCF7EAE72417}" srcOrd="0" destOrd="0" presId="urn:microsoft.com/office/officeart/2005/8/layout/hProcess9"/>
    <dgm:cxn modelId="{6815DC08-E763-4CA7-9DD9-4C96AD7C6296}" type="presParOf" srcId="{2034186C-4D97-4D96-AD4F-9AD024784C21}" destId="{205A3349-86DC-401D-AB7B-5B21AF7EAE5A}" srcOrd="1" destOrd="0" presId="urn:microsoft.com/office/officeart/2005/8/layout/hProcess9"/>
    <dgm:cxn modelId="{F9C5C5A0-2DF6-4F1F-98DC-CEBA32FF3080}" type="presParOf" srcId="{205A3349-86DC-401D-AB7B-5B21AF7EAE5A}" destId="{EF2A1339-07F9-4B04-A3DC-4DB2216E65D8}" srcOrd="0" destOrd="0" presId="urn:microsoft.com/office/officeart/2005/8/layout/hProcess9"/>
    <dgm:cxn modelId="{01971B92-C3BA-4398-8DE1-141621804C7B}" type="presParOf" srcId="{205A3349-86DC-401D-AB7B-5B21AF7EAE5A}" destId="{B06649FB-5EDE-418E-8048-F3A0E4FD88DF}" srcOrd="1" destOrd="0" presId="urn:microsoft.com/office/officeart/2005/8/layout/hProcess9"/>
    <dgm:cxn modelId="{3ADA5D2C-5B38-47FF-AD86-ECEE76AAB8D3}" type="presParOf" srcId="{205A3349-86DC-401D-AB7B-5B21AF7EAE5A}" destId="{1935C00F-3632-4037-82FB-4A5226B3FEC2}" srcOrd="2" destOrd="0" presId="urn:microsoft.com/office/officeart/2005/8/layout/hProcess9"/>
    <dgm:cxn modelId="{254DEFFA-AE63-4454-B971-D723EC1A2A3A}" type="presParOf" srcId="{205A3349-86DC-401D-AB7B-5B21AF7EAE5A}" destId="{0CA5CFF4-1F10-4967-B81D-772568BD58FF}" srcOrd="3" destOrd="0" presId="urn:microsoft.com/office/officeart/2005/8/layout/hProcess9"/>
    <dgm:cxn modelId="{6818E79B-BECB-4A84-B2DD-CAD4EF9619E2}" type="presParOf" srcId="{205A3349-86DC-401D-AB7B-5B21AF7EAE5A}" destId="{8E54C3F3-F049-4BDB-A058-FABA7C9C247C}" srcOrd="4" destOrd="0" presId="urn:microsoft.com/office/officeart/2005/8/layout/hProcess9"/>
  </dgm:cxnLst>
  <dgm:bg>
    <a:solidFill>
      <a:schemeClr val="bg1">
        <a:lumMod val="85000"/>
      </a:schemeClr>
    </a:solidFill>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D43B2A36-128E-490C-B9DD-7C6843C04A30}">
      <dgm:prSet phldrT="[Text]" custT="1"/>
      <dgm:spPr>
        <a:solidFill>
          <a:schemeClr val="tx2">
            <a:lumMod val="20000"/>
            <a:lumOff val="80000"/>
          </a:schemeClr>
        </a:solidFill>
      </dgm:spPr>
      <dgm:t>
        <a:bodyPr/>
        <a:lstStyle/>
        <a:p>
          <a:r>
            <a:rPr lang="en-US" sz="1000" dirty="0" smtClean="0">
              <a:solidFill>
                <a:schemeClr val="tx1"/>
              </a:solidFill>
            </a:rPr>
            <a:t>Grooming, Planning and commit (by the relevant “sub-team”) for a date </a:t>
          </a:r>
          <a:endParaRPr lang="en-US" sz="1000"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8DBEBE23-AEF0-4B6B-8A94-69C9A378B867}">
      <dgm:prSet phldrT="[Text]" custT="1"/>
      <dgm:spPr>
        <a:solidFill>
          <a:schemeClr val="tx2">
            <a:lumMod val="20000"/>
            <a:lumOff val="80000"/>
          </a:schemeClr>
        </a:solidFill>
      </dgm:spPr>
      <dgm:t>
        <a:bodyPr/>
        <a:lstStyle/>
        <a:p>
          <a:r>
            <a:rPr lang="en-US" sz="1000" dirty="0" smtClean="0">
              <a:solidFill>
                <a:schemeClr val="tx1"/>
              </a:solidFill>
            </a:rPr>
            <a:t>Dev &amp; test </a:t>
          </a:r>
          <a:endParaRPr lang="en-US" sz="1000" dirty="0">
            <a:solidFill>
              <a:schemeClr val="tx1"/>
            </a:solidFill>
          </a:endParaRPr>
        </a:p>
      </dgm:t>
    </dgm:pt>
    <dgm:pt modelId="{062AB9E9-8A44-4EA1-BD02-2482C57FF02B}" type="parTrans" cxnId="{F60AAE1B-E2AA-4E14-B3B5-EAFE9C651905}">
      <dgm:prSet/>
      <dgm:spPr/>
      <dgm:t>
        <a:bodyPr/>
        <a:lstStyle/>
        <a:p>
          <a:endParaRPr lang="en-US">
            <a:solidFill>
              <a:schemeClr val="tx1"/>
            </a:solidFill>
          </a:endParaRPr>
        </a:p>
      </dgm:t>
    </dgm:pt>
    <dgm:pt modelId="{45E30ED2-A24C-4369-9F7C-A03F8BFE82F4}" type="sibTrans" cxnId="{F60AAE1B-E2AA-4E14-B3B5-EAFE9C651905}">
      <dgm:prSet/>
      <dgm:spPr/>
      <dgm:t>
        <a:bodyPr/>
        <a:lstStyle/>
        <a:p>
          <a:endParaRPr lang="en-US">
            <a:solidFill>
              <a:schemeClr val="tx1"/>
            </a:solidFill>
          </a:endParaRPr>
        </a:p>
      </dgm:t>
    </dgm:pt>
    <dgm:pt modelId="{6BD3D35B-0DF8-4E81-95FC-49B1B2C7F1FF}">
      <dgm:prSet phldrT="[Text]" custT="1"/>
      <dgm:spPr>
        <a:solidFill>
          <a:schemeClr val="tx2">
            <a:lumMod val="20000"/>
            <a:lumOff val="80000"/>
          </a:schemeClr>
        </a:solidFill>
      </dgm:spPr>
      <dgm:t>
        <a:bodyPr/>
        <a:lstStyle/>
        <a:p>
          <a:r>
            <a:rPr lang="en-US" sz="1000" dirty="0" smtClean="0">
              <a:solidFill>
                <a:schemeClr val="tx1"/>
              </a:solidFill>
            </a:rPr>
            <a:t>“new deploy process”</a:t>
          </a:r>
          <a:endParaRPr lang="en-US" sz="1000"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dgm:spPr/>
    </dgm:pt>
    <dgm:pt modelId="{205A3349-86DC-401D-AB7B-5B21AF7EAE5A}" type="pres">
      <dgm:prSet presAssocID="{1D12E1DC-A323-4F30-8B69-B09E05ACAF02}" presName="linearProcess" presStyleCnt="0"/>
      <dgm:spPr/>
    </dgm:pt>
    <dgm:pt modelId="{EF2A1339-07F9-4B04-A3DC-4DB2216E65D8}" type="pres">
      <dgm:prSet presAssocID="{D43B2A36-128E-490C-B9DD-7C6843C04A30}" presName="textNode" presStyleLbl="node1" presStyleIdx="0" presStyleCnt="3" custScaleX="117622" custScaleY="143349">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1935C00F-3632-4037-82FB-4A5226B3FEC2}" type="pres">
      <dgm:prSet presAssocID="{8DBEBE23-AEF0-4B6B-8A94-69C9A378B867}" presName="textNode" presStyleLbl="node1" presStyleIdx="1" presStyleCnt="3" custScaleX="111308" custScaleY="136468">
        <dgm:presLayoutVars>
          <dgm:bulletEnabled val="1"/>
        </dgm:presLayoutVars>
      </dgm:prSet>
      <dgm:spPr/>
      <dgm:t>
        <a:bodyPr/>
        <a:lstStyle/>
        <a:p>
          <a:endParaRPr lang="en-US"/>
        </a:p>
      </dgm:t>
    </dgm:pt>
    <dgm:pt modelId="{0CA5CFF4-1F10-4967-B81D-772568BD58FF}" type="pres">
      <dgm:prSet presAssocID="{45E30ED2-A24C-4369-9F7C-A03F8BFE82F4}" presName="sibTrans" presStyleCnt="0"/>
      <dgm:spPr/>
    </dgm:pt>
    <dgm:pt modelId="{8E54C3F3-F049-4BDB-A058-FABA7C9C247C}" type="pres">
      <dgm:prSet presAssocID="{6BD3D35B-0DF8-4E81-95FC-49B1B2C7F1FF}" presName="textNode" presStyleLbl="node1" presStyleIdx="2" presStyleCnt="3" custScaleX="101951" custScaleY="136468" custLinFactNeighborY="-2459">
        <dgm:presLayoutVars>
          <dgm:bulletEnabled val="1"/>
        </dgm:presLayoutVars>
      </dgm:prSet>
      <dgm:spPr/>
      <dgm:t>
        <a:bodyPr/>
        <a:lstStyle/>
        <a:p>
          <a:endParaRPr lang="en-US"/>
        </a:p>
      </dgm:t>
    </dgm:pt>
  </dgm:ptLst>
  <dgm:cxnLst>
    <dgm:cxn modelId="{92B4FFD3-4EDA-4BC7-B1EB-230050DE97A7}" type="presOf" srcId="{1D12E1DC-A323-4F30-8B69-B09E05ACAF02}" destId="{2034186C-4D97-4D96-AD4F-9AD024784C21}" srcOrd="0" destOrd="0" presId="urn:microsoft.com/office/officeart/2005/8/layout/hProcess9"/>
    <dgm:cxn modelId="{F60AAE1B-E2AA-4E14-B3B5-EAFE9C651905}" srcId="{1D12E1DC-A323-4F30-8B69-B09E05ACAF02}" destId="{8DBEBE23-AEF0-4B6B-8A94-69C9A378B867}" srcOrd="1" destOrd="0" parTransId="{062AB9E9-8A44-4EA1-BD02-2482C57FF02B}" sibTransId="{45E30ED2-A24C-4369-9F7C-A03F8BFE82F4}"/>
    <dgm:cxn modelId="{A228BE1A-9D7F-490F-B928-B4822E56E535}" srcId="{1D12E1DC-A323-4F30-8B69-B09E05ACAF02}" destId="{6BD3D35B-0DF8-4E81-95FC-49B1B2C7F1FF}" srcOrd="2" destOrd="0" parTransId="{9A15BEFB-EE05-47C1-BD77-58C3C36AD978}" sibTransId="{AE6B3EDA-4968-4821-B913-12E4D3B1862F}"/>
    <dgm:cxn modelId="{BB625362-01F4-405D-B3ED-76F6E38C94F5}" srcId="{1D12E1DC-A323-4F30-8B69-B09E05ACAF02}" destId="{D43B2A36-128E-490C-B9DD-7C6843C04A30}" srcOrd="0" destOrd="0" parTransId="{86CFCA96-0C17-4E56-910F-8E056A6A5319}" sibTransId="{68793762-5419-4314-912F-CA6AD7BAE796}"/>
    <dgm:cxn modelId="{B7003ADC-DCB7-4218-BF0F-9E98248C1865}" type="presOf" srcId="{D43B2A36-128E-490C-B9DD-7C6843C04A30}" destId="{EF2A1339-07F9-4B04-A3DC-4DB2216E65D8}" srcOrd="0" destOrd="0" presId="urn:microsoft.com/office/officeart/2005/8/layout/hProcess9"/>
    <dgm:cxn modelId="{A2F2EF4F-08E8-4BEA-9EDF-006B3B135EFE}" type="presOf" srcId="{8DBEBE23-AEF0-4B6B-8A94-69C9A378B867}" destId="{1935C00F-3632-4037-82FB-4A5226B3FEC2}" srcOrd="0" destOrd="0" presId="urn:microsoft.com/office/officeart/2005/8/layout/hProcess9"/>
    <dgm:cxn modelId="{F274FEA9-DB4A-4937-8B2D-46CBD0019195}" type="presOf" srcId="{6BD3D35B-0DF8-4E81-95FC-49B1B2C7F1FF}" destId="{8E54C3F3-F049-4BDB-A058-FABA7C9C247C}" srcOrd="0" destOrd="0" presId="urn:microsoft.com/office/officeart/2005/8/layout/hProcess9"/>
    <dgm:cxn modelId="{0E60A886-28EF-4BD6-B0D3-85FA5AACFE86}" type="presParOf" srcId="{2034186C-4D97-4D96-AD4F-9AD024784C21}" destId="{D99AA98E-E6D4-4C52-B3BB-FCF7EAE72417}" srcOrd="0" destOrd="0" presId="urn:microsoft.com/office/officeart/2005/8/layout/hProcess9"/>
    <dgm:cxn modelId="{FC66715C-AF0C-46B3-ABE5-7181E900721E}" type="presParOf" srcId="{2034186C-4D97-4D96-AD4F-9AD024784C21}" destId="{205A3349-86DC-401D-AB7B-5B21AF7EAE5A}" srcOrd="1" destOrd="0" presId="urn:microsoft.com/office/officeart/2005/8/layout/hProcess9"/>
    <dgm:cxn modelId="{4338925E-BD1E-4CFB-931A-E0DFFE59EAB9}" type="presParOf" srcId="{205A3349-86DC-401D-AB7B-5B21AF7EAE5A}" destId="{EF2A1339-07F9-4B04-A3DC-4DB2216E65D8}" srcOrd="0" destOrd="0" presId="urn:microsoft.com/office/officeart/2005/8/layout/hProcess9"/>
    <dgm:cxn modelId="{79881C10-5F5E-4A84-A1F3-11D3527FCB08}" type="presParOf" srcId="{205A3349-86DC-401D-AB7B-5B21AF7EAE5A}" destId="{B06649FB-5EDE-418E-8048-F3A0E4FD88DF}" srcOrd="1" destOrd="0" presId="urn:microsoft.com/office/officeart/2005/8/layout/hProcess9"/>
    <dgm:cxn modelId="{27050018-8C57-4A00-9DB1-47B775EEAB21}" type="presParOf" srcId="{205A3349-86DC-401D-AB7B-5B21AF7EAE5A}" destId="{1935C00F-3632-4037-82FB-4A5226B3FEC2}" srcOrd="2" destOrd="0" presId="urn:microsoft.com/office/officeart/2005/8/layout/hProcess9"/>
    <dgm:cxn modelId="{7742E377-2933-4EFB-BD3F-89BE3A84D371}" type="presParOf" srcId="{205A3349-86DC-401D-AB7B-5B21AF7EAE5A}" destId="{0CA5CFF4-1F10-4967-B81D-772568BD58FF}" srcOrd="3" destOrd="0" presId="urn:microsoft.com/office/officeart/2005/8/layout/hProcess9"/>
    <dgm:cxn modelId="{BC84E9F5-C0E2-4625-9439-66B7C22983C3}" type="presParOf" srcId="{205A3349-86DC-401D-AB7B-5B21AF7EAE5A}" destId="{8E54C3F3-F049-4BDB-A058-FABA7C9C247C}" srcOrd="4" destOrd="0" presId="urn:microsoft.com/office/officeart/2005/8/layout/hProcess9"/>
  </dgm:cxnLst>
  <dgm:bg>
    <a:solidFill>
      <a:schemeClr val="bg1">
        <a:lumMod val="85000"/>
      </a:schemeClr>
    </a:solidFill>
  </dgm:bg>
  <dgm:whole>
    <a:ln>
      <a:noFill/>
    </a:ln>
  </dgm:whole>
  <dgm:extLst>
    <a:ext uri="http://schemas.microsoft.com/office/drawing/2008/diagram">
      <dsp:dataModelExt xmlns:dsp="http://schemas.microsoft.com/office/drawing/2008/diagram"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D43B2A36-128E-490C-B9DD-7C6843C04A30}">
      <dgm:prSet phldrT="[Text]"/>
      <dgm:spPr>
        <a:solidFill>
          <a:schemeClr val="tx2">
            <a:lumMod val="20000"/>
            <a:lumOff val="80000"/>
          </a:schemeClr>
        </a:solidFill>
      </dgm:spPr>
      <dgm:t>
        <a:bodyPr/>
        <a:lstStyle/>
        <a:p>
          <a:r>
            <a:rPr lang="en-US" dirty="0" smtClean="0">
              <a:solidFill>
                <a:schemeClr val="tx1"/>
              </a:solidFill>
            </a:rPr>
            <a:t>Grooming, Planning and commit (by the relevant “sub-team”) for a date </a:t>
          </a:r>
          <a:endParaRPr lang="en-US"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8DBEBE23-AEF0-4B6B-8A94-69C9A378B867}">
      <dgm:prSet phldrT="[Text]"/>
      <dgm:spPr>
        <a:solidFill>
          <a:schemeClr val="tx2">
            <a:lumMod val="20000"/>
            <a:lumOff val="80000"/>
          </a:schemeClr>
        </a:solidFill>
      </dgm:spPr>
      <dgm:t>
        <a:bodyPr/>
        <a:lstStyle/>
        <a:p>
          <a:r>
            <a:rPr lang="en-US" dirty="0" smtClean="0">
              <a:solidFill>
                <a:schemeClr val="tx1"/>
              </a:solidFill>
            </a:rPr>
            <a:t>Dev &amp; test </a:t>
          </a:r>
          <a:endParaRPr lang="en-US" dirty="0">
            <a:solidFill>
              <a:schemeClr val="tx1"/>
            </a:solidFill>
          </a:endParaRPr>
        </a:p>
      </dgm:t>
    </dgm:pt>
    <dgm:pt modelId="{062AB9E9-8A44-4EA1-BD02-2482C57FF02B}" type="parTrans" cxnId="{F60AAE1B-E2AA-4E14-B3B5-EAFE9C651905}">
      <dgm:prSet/>
      <dgm:spPr/>
      <dgm:t>
        <a:bodyPr/>
        <a:lstStyle/>
        <a:p>
          <a:endParaRPr lang="en-US">
            <a:solidFill>
              <a:schemeClr val="tx1"/>
            </a:solidFill>
          </a:endParaRPr>
        </a:p>
      </dgm:t>
    </dgm:pt>
    <dgm:pt modelId="{45E30ED2-A24C-4369-9F7C-A03F8BFE82F4}" type="sibTrans" cxnId="{F60AAE1B-E2AA-4E14-B3B5-EAFE9C651905}">
      <dgm:prSet/>
      <dgm:spPr/>
      <dgm:t>
        <a:bodyPr/>
        <a:lstStyle/>
        <a:p>
          <a:endParaRPr lang="en-US">
            <a:solidFill>
              <a:schemeClr val="tx1"/>
            </a:solidFill>
          </a:endParaRPr>
        </a:p>
      </dgm:t>
    </dgm:pt>
    <dgm:pt modelId="{6BD3D35B-0DF8-4E81-95FC-49B1B2C7F1FF}">
      <dgm:prSet phldrT="[Text]"/>
      <dgm:spPr>
        <a:solidFill>
          <a:schemeClr val="tx2">
            <a:lumMod val="20000"/>
            <a:lumOff val="80000"/>
          </a:schemeClr>
        </a:solidFill>
      </dgm:spPr>
      <dgm:t>
        <a:bodyPr/>
        <a:lstStyle/>
        <a:p>
          <a:r>
            <a:rPr lang="en-US" dirty="0" smtClean="0">
              <a:solidFill>
                <a:schemeClr val="tx1"/>
              </a:solidFill>
            </a:rPr>
            <a:t>“new deploy process”</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dgm:spPr/>
    </dgm:pt>
    <dgm:pt modelId="{205A3349-86DC-401D-AB7B-5B21AF7EAE5A}" type="pres">
      <dgm:prSet presAssocID="{1D12E1DC-A323-4F30-8B69-B09E05ACAF02}" presName="linearProcess" presStyleCnt="0"/>
      <dgm:spPr/>
    </dgm:pt>
    <dgm:pt modelId="{EF2A1339-07F9-4B04-A3DC-4DB2216E65D8}" type="pres">
      <dgm:prSet presAssocID="{D43B2A36-128E-490C-B9DD-7C6843C04A30}" presName="textNode" presStyleLbl="node1" presStyleIdx="0" presStyleCnt="3" custScaleX="117622" custScaleY="143349">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1935C00F-3632-4037-82FB-4A5226B3FEC2}" type="pres">
      <dgm:prSet presAssocID="{8DBEBE23-AEF0-4B6B-8A94-69C9A378B867}" presName="textNode" presStyleLbl="node1" presStyleIdx="1" presStyleCnt="3" custScaleX="111308" custScaleY="136468">
        <dgm:presLayoutVars>
          <dgm:bulletEnabled val="1"/>
        </dgm:presLayoutVars>
      </dgm:prSet>
      <dgm:spPr/>
      <dgm:t>
        <a:bodyPr/>
        <a:lstStyle/>
        <a:p>
          <a:endParaRPr lang="en-US"/>
        </a:p>
      </dgm:t>
    </dgm:pt>
    <dgm:pt modelId="{0CA5CFF4-1F10-4967-B81D-772568BD58FF}" type="pres">
      <dgm:prSet presAssocID="{45E30ED2-A24C-4369-9F7C-A03F8BFE82F4}" presName="sibTrans" presStyleCnt="0"/>
      <dgm:spPr/>
    </dgm:pt>
    <dgm:pt modelId="{8E54C3F3-F049-4BDB-A058-FABA7C9C247C}" type="pres">
      <dgm:prSet presAssocID="{6BD3D35B-0DF8-4E81-95FC-49B1B2C7F1FF}" presName="textNode" presStyleLbl="node1" presStyleIdx="2" presStyleCnt="3" custScaleX="101951" custScaleY="136468">
        <dgm:presLayoutVars>
          <dgm:bulletEnabled val="1"/>
        </dgm:presLayoutVars>
      </dgm:prSet>
      <dgm:spPr/>
      <dgm:t>
        <a:bodyPr/>
        <a:lstStyle/>
        <a:p>
          <a:endParaRPr lang="en-US"/>
        </a:p>
      </dgm:t>
    </dgm:pt>
  </dgm:ptLst>
  <dgm:cxnLst>
    <dgm:cxn modelId="{F60AAE1B-E2AA-4E14-B3B5-EAFE9C651905}" srcId="{1D12E1DC-A323-4F30-8B69-B09E05ACAF02}" destId="{8DBEBE23-AEF0-4B6B-8A94-69C9A378B867}" srcOrd="1" destOrd="0" parTransId="{062AB9E9-8A44-4EA1-BD02-2482C57FF02B}" sibTransId="{45E30ED2-A24C-4369-9F7C-A03F8BFE82F4}"/>
    <dgm:cxn modelId="{A228BE1A-9D7F-490F-B928-B4822E56E535}" srcId="{1D12E1DC-A323-4F30-8B69-B09E05ACAF02}" destId="{6BD3D35B-0DF8-4E81-95FC-49B1B2C7F1FF}" srcOrd="2" destOrd="0" parTransId="{9A15BEFB-EE05-47C1-BD77-58C3C36AD978}" sibTransId="{AE6B3EDA-4968-4821-B913-12E4D3B1862F}"/>
    <dgm:cxn modelId="{CF3D1F2A-1825-42E4-9A82-B7E3BD4F6872}" type="presOf" srcId="{8DBEBE23-AEF0-4B6B-8A94-69C9A378B867}" destId="{1935C00F-3632-4037-82FB-4A5226B3FEC2}" srcOrd="0" destOrd="0" presId="urn:microsoft.com/office/officeart/2005/8/layout/hProcess9"/>
    <dgm:cxn modelId="{BB625362-01F4-405D-B3ED-76F6E38C94F5}" srcId="{1D12E1DC-A323-4F30-8B69-B09E05ACAF02}" destId="{D43B2A36-128E-490C-B9DD-7C6843C04A30}" srcOrd="0" destOrd="0" parTransId="{86CFCA96-0C17-4E56-910F-8E056A6A5319}" sibTransId="{68793762-5419-4314-912F-CA6AD7BAE796}"/>
    <dgm:cxn modelId="{5A4C1032-FC15-472A-A55A-744E7E5BFA42}" type="presOf" srcId="{1D12E1DC-A323-4F30-8B69-B09E05ACAF02}" destId="{2034186C-4D97-4D96-AD4F-9AD024784C21}" srcOrd="0" destOrd="0" presId="urn:microsoft.com/office/officeart/2005/8/layout/hProcess9"/>
    <dgm:cxn modelId="{7E2A94E8-8E18-4081-A6BB-E51E5AC5EB0D}" type="presOf" srcId="{6BD3D35B-0DF8-4E81-95FC-49B1B2C7F1FF}" destId="{8E54C3F3-F049-4BDB-A058-FABA7C9C247C}" srcOrd="0" destOrd="0" presId="urn:microsoft.com/office/officeart/2005/8/layout/hProcess9"/>
    <dgm:cxn modelId="{09B92CAA-AC2E-4561-AD56-8665A3C580D7}" type="presOf" srcId="{D43B2A36-128E-490C-B9DD-7C6843C04A30}" destId="{EF2A1339-07F9-4B04-A3DC-4DB2216E65D8}" srcOrd="0" destOrd="0" presId="urn:microsoft.com/office/officeart/2005/8/layout/hProcess9"/>
    <dgm:cxn modelId="{7CBA9FA7-0E46-459C-ACED-6C2F39E0AD9C}" type="presParOf" srcId="{2034186C-4D97-4D96-AD4F-9AD024784C21}" destId="{D99AA98E-E6D4-4C52-B3BB-FCF7EAE72417}" srcOrd="0" destOrd="0" presId="urn:microsoft.com/office/officeart/2005/8/layout/hProcess9"/>
    <dgm:cxn modelId="{DBD04E71-4FC5-49E4-A338-C3393BB47C82}" type="presParOf" srcId="{2034186C-4D97-4D96-AD4F-9AD024784C21}" destId="{205A3349-86DC-401D-AB7B-5B21AF7EAE5A}" srcOrd="1" destOrd="0" presId="urn:microsoft.com/office/officeart/2005/8/layout/hProcess9"/>
    <dgm:cxn modelId="{0ED28C0E-A17D-485F-A5BF-F0D51F95418F}" type="presParOf" srcId="{205A3349-86DC-401D-AB7B-5B21AF7EAE5A}" destId="{EF2A1339-07F9-4B04-A3DC-4DB2216E65D8}" srcOrd="0" destOrd="0" presId="urn:microsoft.com/office/officeart/2005/8/layout/hProcess9"/>
    <dgm:cxn modelId="{3B2EFDDC-1DBC-4D09-B102-8B33632970F3}" type="presParOf" srcId="{205A3349-86DC-401D-AB7B-5B21AF7EAE5A}" destId="{B06649FB-5EDE-418E-8048-F3A0E4FD88DF}" srcOrd="1" destOrd="0" presId="urn:microsoft.com/office/officeart/2005/8/layout/hProcess9"/>
    <dgm:cxn modelId="{1E4C0364-578D-46ED-AF8A-E501F70EF712}" type="presParOf" srcId="{205A3349-86DC-401D-AB7B-5B21AF7EAE5A}" destId="{1935C00F-3632-4037-82FB-4A5226B3FEC2}" srcOrd="2" destOrd="0" presId="urn:microsoft.com/office/officeart/2005/8/layout/hProcess9"/>
    <dgm:cxn modelId="{7F496594-EE40-46C0-88CE-F670E4C52923}" type="presParOf" srcId="{205A3349-86DC-401D-AB7B-5B21AF7EAE5A}" destId="{0CA5CFF4-1F10-4967-B81D-772568BD58FF}" srcOrd="3" destOrd="0" presId="urn:microsoft.com/office/officeart/2005/8/layout/hProcess9"/>
    <dgm:cxn modelId="{06D905CC-3D5C-40F4-8AED-EB8FF0585C17}" type="presParOf" srcId="{205A3349-86DC-401D-AB7B-5B21AF7EAE5A}" destId="{8E54C3F3-F049-4BDB-A058-FABA7C9C247C}" srcOrd="4" destOrd="0" presId="urn:microsoft.com/office/officeart/2005/8/layout/hProcess9"/>
  </dgm:cxnLst>
  <dgm:bg>
    <a:solidFill>
      <a:schemeClr val="bg1">
        <a:lumMod val="85000"/>
      </a:schemeClr>
    </a:solidFill>
  </dgm:bg>
  <dgm:whole>
    <a:ln>
      <a:noFill/>
    </a:ln>
  </dgm:whole>
  <dgm:extLst>
    <a:ext uri="http://schemas.microsoft.com/office/drawing/2008/diagram">
      <dsp:dataModelExt xmlns:dsp="http://schemas.microsoft.com/office/drawing/2008/diagram" relId="rId2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D43B2A36-128E-490C-B9DD-7C6843C04A30}">
      <dgm:prSet phldrT="[Text]"/>
      <dgm:spPr>
        <a:solidFill>
          <a:schemeClr val="tx2">
            <a:lumMod val="20000"/>
            <a:lumOff val="80000"/>
          </a:schemeClr>
        </a:solidFill>
      </dgm:spPr>
      <dgm:t>
        <a:bodyPr/>
        <a:lstStyle/>
        <a:p>
          <a:r>
            <a:rPr lang="en-US" dirty="0" smtClean="0">
              <a:solidFill>
                <a:schemeClr val="tx1"/>
              </a:solidFill>
            </a:rPr>
            <a:t>Grooming, Planning and commit (by the relevant “sub-team”) for a date</a:t>
          </a:r>
          <a:endParaRPr lang="en-US"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CCB4AAA9-0D74-43B5-8641-66A67FB416D5}">
      <dgm:prSet phldrT="[Text]" custT="1"/>
      <dgm:spPr>
        <a:solidFill>
          <a:schemeClr val="tx2">
            <a:lumMod val="20000"/>
            <a:lumOff val="80000"/>
          </a:schemeClr>
        </a:solidFill>
      </dgm:spPr>
      <dgm:t>
        <a:bodyPr/>
        <a:lstStyle/>
        <a:p>
          <a:r>
            <a:rPr lang="en-US" sz="2400" dirty="0" smtClean="0">
              <a:solidFill>
                <a:schemeClr val="tx1"/>
              </a:solidFill>
            </a:rPr>
            <a:t>…..</a:t>
          </a:r>
          <a:endParaRPr lang="en-US" sz="2400" dirty="0">
            <a:solidFill>
              <a:schemeClr val="tx1"/>
            </a:solidFill>
          </a:endParaRPr>
        </a:p>
      </dgm:t>
    </dgm:pt>
    <dgm:pt modelId="{826EF63B-1025-4609-8C65-0158ADD4EC6F}" type="parTrans" cxnId="{97A28F17-09A8-4663-8C85-DAE6530B414F}">
      <dgm:prSet/>
      <dgm:spPr/>
      <dgm:t>
        <a:bodyPr/>
        <a:lstStyle/>
        <a:p>
          <a:endParaRPr lang="en-US"/>
        </a:p>
      </dgm:t>
    </dgm:pt>
    <dgm:pt modelId="{2BD59B2B-764F-496F-9A5D-93F46607418D}" type="sibTrans" cxnId="{97A28F17-09A8-4663-8C85-DAE6530B414F}">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dgm:spPr/>
    </dgm:pt>
    <dgm:pt modelId="{205A3349-86DC-401D-AB7B-5B21AF7EAE5A}" type="pres">
      <dgm:prSet presAssocID="{1D12E1DC-A323-4F30-8B69-B09E05ACAF02}" presName="linearProcess" presStyleCnt="0"/>
      <dgm:spPr/>
    </dgm:pt>
    <dgm:pt modelId="{EF2A1339-07F9-4B04-A3DC-4DB2216E65D8}" type="pres">
      <dgm:prSet presAssocID="{D43B2A36-128E-490C-B9DD-7C6843C04A30}" presName="textNode" presStyleLbl="node1" presStyleIdx="0" presStyleCnt="2" custScaleX="117622" custScaleY="143349" custLinFactNeighborX="-17400">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F7EFB827-98B1-487E-BE12-FD45EAD10854}" type="pres">
      <dgm:prSet presAssocID="{CCB4AAA9-0D74-43B5-8641-66A67FB416D5}" presName="textNode" presStyleLbl="node1" presStyleIdx="1" presStyleCnt="2" custScaleX="117622" custScaleY="143349" custLinFactNeighborX="-17400">
        <dgm:presLayoutVars>
          <dgm:bulletEnabled val="1"/>
        </dgm:presLayoutVars>
      </dgm:prSet>
      <dgm:spPr/>
      <dgm:t>
        <a:bodyPr/>
        <a:lstStyle/>
        <a:p>
          <a:endParaRPr lang="en-US"/>
        </a:p>
      </dgm:t>
    </dgm:pt>
  </dgm:ptLst>
  <dgm:cxnLst>
    <dgm:cxn modelId="{BB625362-01F4-405D-B3ED-76F6E38C94F5}" srcId="{1D12E1DC-A323-4F30-8B69-B09E05ACAF02}" destId="{D43B2A36-128E-490C-B9DD-7C6843C04A30}" srcOrd="0" destOrd="0" parTransId="{86CFCA96-0C17-4E56-910F-8E056A6A5319}" sibTransId="{68793762-5419-4314-912F-CA6AD7BAE796}"/>
    <dgm:cxn modelId="{1D62F4F3-8784-4714-BDA1-215578467387}" type="presOf" srcId="{D43B2A36-128E-490C-B9DD-7C6843C04A30}" destId="{EF2A1339-07F9-4B04-A3DC-4DB2216E65D8}" srcOrd="0" destOrd="0" presId="urn:microsoft.com/office/officeart/2005/8/layout/hProcess9"/>
    <dgm:cxn modelId="{8F6E3F45-E91E-485B-AD54-080D91412685}" type="presOf" srcId="{CCB4AAA9-0D74-43B5-8641-66A67FB416D5}" destId="{F7EFB827-98B1-487E-BE12-FD45EAD10854}" srcOrd="0" destOrd="0" presId="urn:microsoft.com/office/officeart/2005/8/layout/hProcess9"/>
    <dgm:cxn modelId="{97A28F17-09A8-4663-8C85-DAE6530B414F}" srcId="{1D12E1DC-A323-4F30-8B69-B09E05ACAF02}" destId="{CCB4AAA9-0D74-43B5-8641-66A67FB416D5}" srcOrd="1" destOrd="0" parTransId="{826EF63B-1025-4609-8C65-0158ADD4EC6F}" sibTransId="{2BD59B2B-764F-496F-9A5D-93F46607418D}"/>
    <dgm:cxn modelId="{C240CBBC-2207-4891-B2D6-CF2A3B346FFA}" type="presOf" srcId="{1D12E1DC-A323-4F30-8B69-B09E05ACAF02}" destId="{2034186C-4D97-4D96-AD4F-9AD024784C21}" srcOrd="0" destOrd="0" presId="urn:microsoft.com/office/officeart/2005/8/layout/hProcess9"/>
    <dgm:cxn modelId="{3EDF7C9D-A85C-4217-8092-B273D2476996}" type="presParOf" srcId="{2034186C-4D97-4D96-AD4F-9AD024784C21}" destId="{D99AA98E-E6D4-4C52-B3BB-FCF7EAE72417}" srcOrd="0" destOrd="0" presId="urn:microsoft.com/office/officeart/2005/8/layout/hProcess9"/>
    <dgm:cxn modelId="{72FEEB80-34ED-4916-BCC9-F9425D7FAA4F}" type="presParOf" srcId="{2034186C-4D97-4D96-AD4F-9AD024784C21}" destId="{205A3349-86DC-401D-AB7B-5B21AF7EAE5A}" srcOrd="1" destOrd="0" presId="urn:microsoft.com/office/officeart/2005/8/layout/hProcess9"/>
    <dgm:cxn modelId="{5326E7AD-D199-4D78-A6F4-3B90C0F7D381}" type="presParOf" srcId="{205A3349-86DC-401D-AB7B-5B21AF7EAE5A}" destId="{EF2A1339-07F9-4B04-A3DC-4DB2216E65D8}" srcOrd="0" destOrd="0" presId="urn:microsoft.com/office/officeart/2005/8/layout/hProcess9"/>
    <dgm:cxn modelId="{85734518-394E-4A56-BED4-1A502F6FA7F5}" type="presParOf" srcId="{205A3349-86DC-401D-AB7B-5B21AF7EAE5A}" destId="{B06649FB-5EDE-418E-8048-F3A0E4FD88DF}" srcOrd="1" destOrd="0" presId="urn:microsoft.com/office/officeart/2005/8/layout/hProcess9"/>
    <dgm:cxn modelId="{9D8523C0-5A57-4BB5-97E6-AAF399AB50E8}" type="presParOf" srcId="{205A3349-86DC-401D-AB7B-5B21AF7EAE5A}" destId="{F7EFB827-98B1-487E-BE12-FD45EAD10854}" srcOrd="2" destOrd="0" presId="urn:microsoft.com/office/officeart/2005/8/layout/hProcess9"/>
  </dgm:cxnLst>
  <dgm:bg>
    <a:solidFill>
      <a:schemeClr val="bg1">
        <a:lumMod val="85000"/>
      </a:schemeClr>
    </a:solidFill>
  </dgm:bg>
  <dgm:whole>
    <a:ln>
      <a:noFill/>
    </a:ln>
  </dgm:whole>
  <dgm:extLst>
    <a:ext uri="http://schemas.microsoft.com/office/drawing/2008/diagram">
      <dsp:dataModelExt xmlns:dsp="http://schemas.microsoft.com/office/drawing/2008/diagram" relId="rId2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D43B2A36-128E-490C-B9DD-7C6843C04A30}">
      <dgm:prSet phldrT="[Text]"/>
      <dgm:spPr>
        <a:solidFill>
          <a:schemeClr val="tx2">
            <a:lumMod val="20000"/>
            <a:lumOff val="80000"/>
          </a:schemeClr>
        </a:solidFill>
      </dgm:spPr>
      <dgm:t>
        <a:bodyPr/>
        <a:lstStyle/>
        <a:p>
          <a:r>
            <a:rPr lang="en-US" dirty="0" smtClean="0">
              <a:solidFill>
                <a:schemeClr val="tx1"/>
              </a:solidFill>
            </a:rPr>
            <a:t>Grooming, Planning and commit (by the relevant “sub-team”) for a date</a:t>
          </a:r>
          <a:endParaRPr lang="en-US"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CCB4AAA9-0D74-43B5-8641-66A67FB416D5}">
      <dgm:prSet phldrT="[Text]" custT="1"/>
      <dgm:spPr>
        <a:solidFill>
          <a:schemeClr val="tx2">
            <a:lumMod val="20000"/>
            <a:lumOff val="80000"/>
          </a:schemeClr>
        </a:solidFill>
      </dgm:spPr>
      <dgm:t>
        <a:bodyPr/>
        <a:lstStyle/>
        <a:p>
          <a:r>
            <a:rPr lang="en-US" sz="2400" dirty="0" smtClean="0">
              <a:solidFill>
                <a:schemeClr val="tx1"/>
              </a:solidFill>
            </a:rPr>
            <a:t>…..</a:t>
          </a:r>
          <a:endParaRPr lang="en-US" sz="2400" dirty="0">
            <a:solidFill>
              <a:schemeClr val="tx1"/>
            </a:solidFill>
          </a:endParaRPr>
        </a:p>
      </dgm:t>
    </dgm:pt>
    <dgm:pt modelId="{826EF63B-1025-4609-8C65-0158ADD4EC6F}" type="parTrans" cxnId="{97A28F17-09A8-4663-8C85-DAE6530B414F}">
      <dgm:prSet/>
      <dgm:spPr/>
      <dgm:t>
        <a:bodyPr/>
        <a:lstStyle/>
        <a:p>
          <a:endParaRPr lang="en-US"/>
        </a:p>
      </dgm:t>
    </dgm:pt>
    <dgm:pt modelId="{2BD59B2B-764F-496F-9A5D-93F46607418D}" type="sibTrans" cxnId="{97A28F17-09A8-4663-8C85-DAE6530B414F}">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dgm:spPr/>
    </dgm:pt>
    <dgm:pt modelId="{205A3349-86DC-401D-AB7B-5B21AF7EAE5A}" type="pres">
      <dgm:prSet presAssocID="{1D12E1DC-A323-4F30-8B69-B09E05ACAF02}" presName="linearProcess" presStyleCnt="0"/>
      <dgm:spPr/>
    </dgm:pt>
    <dgm:pt modelId="{EF2A1339-07F9-4B04-A3DC-4DB2216E65D8}" type="pres">
      <dgm:prSet presAssocID="{D43B2A36-128E-490C-B9DD-7C6843C04A30}" presName="textNode" presStyleLbl="node1" presStyleIdx="0" presStyleCnt="2" custScaleX="117622" custScaleY="143349" custLinFactNeighborX="-17400">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F7EFB827-98B1-487E-BE12-FD45EAD10854}" type="pres">
      <dgm:prSet presAssocID="{CCB4AAA9-0D74-43B5-8641-66A67FB416D5}" presName="textNode" presStyleLbl="node1" presStyleIdx="1" presStyleCnt="2" custScaleX="117622" custScaleY="143349" custLinFactNeighborX="-17400">
        <dgm:presLayoutVars>
          <dgm:bulletEnabled val="1"/>
        </dgm:presLayoutVars>
      </dgm:prSet>
      <dgm:spPr/>
      <dgm:t>
        <a:bodyPr/>
        <a:lstStyle/>
        <a:p>
          <a:endParaRPr lang="en-US"/>
        </a:p>
      </dgm:t>
    </dgm:pt>
  </dgm:ptLst>
  <dgm:cxnLst>
    <dgm:cxn modelId="{16083E32-7F3E-4C39-866F-4C22346BF308}" type="presOf" srcId="{D43B2A36-128E-490C-B9DD-7C6843C04A30}" destId="{EF2A1339-07F9-4B04-A3DC-4DB2216E65D8}" srcOrd="0" destOrd="0" presId="urn:microsoft.com/office/officeart/2005/8/layout/hProcess9"/>
    <dgm:cxn modelId="{BB625362-01F4-405D-B3ED-76F6E38C94F5}" srcId="{1D12E1DC-A323-4F30-8B69-B09E05ACAF02}" destId="{D43B2A36-128E-490C-B9DD-7C6843C04A30}" srcOrd="0" destOrd="0" parTransId="{86CFCA96-0C17-4E56-910F-8E056A6A5319}" sibTransId="{68793762-5419-4314-912F-CA6AD7BAE796}"/>
    <dgm:cxn modelId="{4DDCC24A-FA6E-45B1-B4F7-EA125F9D8907}" type="presOf" srcId="{CCB4AAA9-0D74-43B5-8641-66A67FB416D5}" destId="{F7EFB827-98B1-487E-BE12-FD45EAD10854}" srcOrd="0" destOrd="0" presId="urn:microsoft.com/office/officeart/2005/8/layout/hProcess9"/>
    <dgm:cxn modelId="{97A28F17-09A8-4663-8C85-DAE6530B414F}" srcId="{1D12E1DC-A323-4F30-8B69-B09E05ACAF02}" destId="{CCB4AAA9-0D74-43B5-8641-66A67FB416D5}" srcOrd="1" destOrd="0" parTransId="{826EF63B-1025-4609-8C65-0158ADD4EC6F}" sibTransId="{2BD59B2B-764F-496F-9A5D-93F46607418D}"/>
    <dgm:cxn modelId="{2877984F-B9E2-41CF-A76C-35E0698A3414}" type="presOf" srcId="{1D12E1DC-A323-4F30-8B69-B09E05ACAF02}" destId="{2034186C-4D97-4D96-AD4F-9AD024784C21}" srcOrd="0" destOrd="0" presId="urn:microsoft.com/office/officeart/2005/8/layout/hProcess9"/>
    <dgm:cxn modelId="{E425CBA9-90E3-488A-85AD-E32FF0DC0656}" type="presParOf" srcId="{2034186C-4D97-4D96-AD4F-9AD024784C21}" destId="{D99AA98E-E6D4-4C52-B3BB-FCF7EAE72417}" srcOrd="0" destOrd="0" presId="urn:microsoft.com/office/officeart/2005/8/layout/hProcess9"/>
    <dgm:cxn modelId="{FDCA5494-9673-4B60-AF2E-736D481881EA}" type="presParOf" srcId="{2034186C-4D97-4D96-AD4F-9AD024784C21}" destId="{205A3349-86DC-401D-AB7B-5B21AF7EAE5A}" srcOrd="1" destOrd="0" presId="urn:microsoft.com/office/officeart/2005/8/layout/hProcess9"/>
    <dgm:cxn modelId="{FA839AF1-5EC4-4C86-87FF-4AC75D3505A3}" type="presParOf" srcId="{205A3349-86DC-401D-AB7B-5B21AF7EAE5A}" destId="{EF2A1339-07F9-4B04-A3DC-4DB2216E65D8}" srcOrd="0" destOrd="0" presId="urn:microsoft.com/office/officeart/2005/8/layout/hProcess9"/>
    <dgm:cxn modelId="{94230E89-B104-4F6E-99DD-29B7CB031B58}" type="presParOf" srcId="{205A3349-86DC-401D-AB7B-5B21AF7EAE5A}" destId="{B06649FB-5EDE-418E-8048-F3A0E4FD88DF}" srcOrd="1" destOrd="0" presId="urn:microsoft.com/office/officeart/2005/8/layout/hProcess9"/>
    <dgm:cxn modelId="{3B290D46-327E-4DD1-B8C2-9C72306C2F29}" type="presParOf" srcId="{205A3349-86DC-401D-AB7B-5B21AF7EAE5A}" destId="{F7EFB827-98B1-487E-BE12-FD45EAD10854}" srcOrd="2" destOrd="0" presId="urn:microsoft.com/office/officeart/2005/8/layout/hProcess9"/>
  </dgm:cxnLst>
  <dgm:bg>
    <a:solidFill>
      <a:schemeClr val="bg1">
        <a:lumMod val="85000"/>
      </a:schemeClr>
    </a:solidFill>
  </dgm:bg>
  <dgm:whole>
    <a:ln>
      <a:noFill/>
    </a:ln>
  </dgm:whole>
  <dgm:extLst>
    <a:ext uri="http://schemas.microsoft.com/office/drawing/2008/diagram">
      <dsp:dataModelExt xmlns:dsp="http://schemas.microsoft.com/office/drawing/2008/diagram" relId="rId3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D43B2A36-128E-490C-B9DD-7C6843C04A30}">
      <dgm:prSet phldrT="[Text]"/>
      <dgm:spPr>
        <a:solidFill>
          <a:schemeClr val="tx2">
            <a:lumMod val="20000"/>
            <a:lumOff val="80000"/>
          </a:schemeClr>
        </a:solidFill>
      </dgm:spPr>
      <dgm:t>
        <a:bodyPr/>
        <a:lstStyle/>
        <a:p>
          <a:r>
            <a:rPr lang="en-US" dirty="0" smtClean="0">
              <a:solidFill>
                <a:schemeClr val="tx1"/>
              </a:solidFill>
            </a:rPr>
            <a:t>Grooming, Planning and commit (by the relevant “sub-team”) for a date</a:t>
          </a:r>
          <a:endParaRPr lang="en-US"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CCB4AAA9-0D74-43B5-8641-66A67FB416D5}">
      <dgm:prSet phldrT="[Text]" custT="1"/>
      <dgm:spPr>
        <a:solidFill>
          <a:schemeClr val="tx2">
            <a:lumMod val="20000"/>
            <a:lumOff val="80000"/>
          </a:schemeClr>
        </a:solidFill>
      </dgm:spPr>
      <dgm:t>
        <a:bodyPr/>
        <a:lstStyle/>
        <a:p>
          <a:r>
            <a:rPr lang="en-US" sz="2400" dirty="0" smtClean="0">
              <a:solidFill>
                <a:schemeClr val="tx1"/>
              </a:solidFill>
            </a:rPr>
            <a:t>…..</a:t>
          </a:r>
          <a:endParaRPr lang="en-US" sz="2400" dirty="0">
            <a:solidFill>
              <a:schemeClr val="tx1"/>
            </a:solidFill>
          </a:endParaRPr>
        </a:p>
      </dgm:t>
    </dgm:pt>
    <dgm:pt modelId="{826EF63B-1025-4609-8C65-0158ADD4EC6F}" type="parTrans" cxnId="{97A28F17-09A8-4663-8C85-DAE6530B414F}">
      <dgm:prSet/>
      <dgm:spPr/>
      <dgm:t>
        <a:bodyPr/>
        <a:lstStyle/>
        <a:p>
          <a:endParaRPr lang="en-US"/>
        </a:p>
      </dgm:t>
    </dgm:pt>
    <dgm:pt modelId="{2BD59B2B-764F-496F-9A5D-93F46607418D}" type="sibTrans" cxnId="{97A28F17-09A8-4663-8C85-DAE6530B414F}">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dgm:spPr/>
    </dgm:pt>
    <dgm:pt modelId="{205A3349-86DC-401D-AB7B-5B21AF7EAE5A}" type="pres">
      <dgm:prSet presAssocID="{1D12E1DC-A323-4F30-8B69-B09E05ACAF02}" presName="linearProcess" presStyleCnt="0"/>
      <dgm:spPr/>
    </dgm:pt>
    <dgm:pt modelId="{EF2A1339-07F9-4B04-A3DC-4DB2216E65D8}" type="pres">
      <dgm:prSet presAssocID="{D43B2A36-128E-490C-B9DD-7C6843C04A30}" presName="textNode" presStyleLbl="node1" presStyleIdx="0" presStyleCnt="2" custScaleX="117622" custScaleY="143349" custLinFactNeighborX="-17400">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F7EFB827-98B1-487E-BE12-FD45EAD10854}" type="pres">
      <dgm:prSet presAssocID="{CCB4AAA9-0D74-43B5-8641-66A67FB416D5}" presName="textNode" presStyleLbl="node1" presStyleIdx="1" presStyleCnt="2" custScaleX="117622" custScaleY="143349" custLinFactNeighborX="-17400">
        <dgm:presLayoutVars>
          <dgm:bulletEnabled val="1"/>
        </dgm:presLayoutVars>
      </dgm:prSet>
      <dgm:spPr/>
      <dgm:t>
        <a:bodyPr/>
        <a:lstStyle/>
        <a:p>
          <a:endParaRPr lang="en-US"/>
        </a:p>
      </dgm:t>
    </dgm:pt>
  </dgm:ptLst>
  <dgm:cxnLst>
    <dgm:cxn modelId="{BB625362-01F4-405D-B3ED-76F6E38C94F5}" srcId="{1D12E1DC-A323-4F30-8B69-B09E05ACAF02}" destId="{D43B2A36-128E-490C-B9DD-7C6843C04A30}" srcOrd="0" destOrd="0" parTransId="{86CFCA96-0C17-4E56-910F-8E056A6A5319}" sibTransId="{68793762-5419-4314-912F-CA6AD7BAE796}"/>
    <dgm:cxn modelId="{3B283268-0FF6-43E0-9751-D1171342BB95}" type="presOf" srcId="{1D12E1DC-A323-4F30-8B69-B09E05ACAF02}" destId="{2034186C-4D97-4D96-AD4F-9AD024784C21}" srcOrd="0" destOrd="0" presId="urn:microsoft.com/office/officeart/2005/8/layout/hProcess9"/>
    <dgm:cxn modelId="{71B399E0-5E5D-45AD-BEB9-38C80BA5C761}" type="presOf" srcId="{D43B2A36-128E-490C-B9DD-7C6843C04A30}" destId="{EF2A1339-07F9-4B04-A3DC-4DB2216E65D8}" srcOrd="0" destOrd="0" presId="urn:microsoft.com/office/officeart/2005/8/layout/hProcess9"/>
    <dgm:cxn modelId="{97A28F17-09A8-4663-8C85-DAE6530B414F}" srcId="{1D12E1DC-A323-4F30-8B69-B09E05ACAF02}" destId="{CCB4AAA9-0D74-43B5-8641-66A67FB416D5}" srcOrd="1" destOrd="0" parTransId="{826EF63B-1025-4609-8C65-0158ADD4EC6F}" sibTransId="{2BD59B2B-764F-496F-9A5D-93F46607418D}"/>
    <dgm:cxn modelId="{0FF4B884-B2D6-4F64-8B44-30EB65E448FF}" type="presOf" srcId="{CCB4AAA9-0D74-43B5-8641-66A67FB416D5}" destId="{F7EFB827-98B1-487E-BE12-FD45EAD10854}" srcOrd="0" destOrd="0" presId="urn:microsoft.com/office/officeart/2005/8/layout/hProcess9"/>
    <dgm:cxn modelId="{9E037D02-0853-43F4-B157-AFB832491280}" type="presParOf" srcId="{2034186C-4D97-4D96-AD4F-9AD024784C21}" destId="{D99AA98E-E6D4-4C52-B3BB-FCF7EAE72417}" srcOrd="0" destOrd="0" presId="urn:microsoft.com/office/officeart/2005/8/layout/hProcess9"/>
    <dgm:cxn modelId="{51C260AC-CE37-49F2-A1F1-A310BB739E23}" type="presParOf" srcId="{2034186C-4D97-4D96-AD4F-9AD024784C21}" destId="{205A3349-86DC-401D-AB7B-5B21AF7EAE5A}" srcOrd="1" destOrd="0" presId="urn:microsoft.com/office/officeart/2005/8/layout/hProcess9"/>
    <dgm:cxn modelId="{35C7DC19-689F-4FD9-97DD-1093FC694FFA}" type="presParOf" srcId="{205A3349-86DC-401D-AB7B-5B21AF7EAE5A}" destId="{EF2A1339-07F9-4B04-A3DC-4DB2216E65D8}" srcOrd="0" destOrd="0" presId="urn:microsoft.com/office/officeart/2005/8/layout/hProcess9"/>
    <dgm:cxn modelId="{E409ED34-1C44-47D1-8463-79E03FA66627}" type="presParOf" srcId="{205A3349-86DC-401D-AB7B-5B21AF7EAE5A}" destId="{B06649FB-5EDE-418E-8048-F3A0E4FD88DF}" srcOrd="1" destOrd="0" presId="urn:microsoft.com/office/officeart/2005/8/layout/hProcess9"/>
    <dgm:cxn modelId="{69745109-415C-4955-BB5E-39BDC42EAE04}" type="presParOf" srcId="{205A3349-86DC-401D-AB7B-5B21AF7EAE5A}" destId="{F7EFB827-98B1-487E-BE12-FD45EAD10854}" srcOrd="2" destOrd="0" presId="urn:microsoft.com/office/officeart/2005/8/layout/hProcess9"/>
  </dgm:cxnLst>
  <dgm:bg>
    <a:solidFill>
      <a:schemeClr val="bg1">
        <a:lumMod val="85000"/>
      </a:schemeClr>
    </a:solidFill>
  </dgm:bg>
  <dgm:whole>
    <a:ln>
      <a:noFill/>
    </a:ln>
  </dgm:whole>
  <dgm:extLst>
    <a:ext uri="http://schemas.microsoft.com/office/drawing/2008/diagram">
      <dsp:dataModelExt xmlns:dsp="http://schemas.microsoft.com/office/drawing/2008/diagram" relId="rId3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D43B2A36-128E-490C-B9DD-7C6843C04A30}">
      <dgm:prSet phldrT="[Text]"/>
      <dgm:spPr>
        <a:solidFill>
          <a:schemeClr val="tx2">
            <a:lumMod val="20000"/>
            <a:lumOff val="80000"/>
          </a:schemeClr>
        </a:solidFill>
      </dgm:spPr>
      <dgm:t>
        <a:bodyPr/>
        <a:lstStyle/>
        <a:p>
          <a:r>
            <a:rPr lang="en-US" dirty="0" smtClean="0">
              <a:solidFill>
                <a:schemeClr val="tx1"/>
              </a:solidFill>
            </a:rPr>
            <a:t>Grooming, Planning and commit (by the relevant “sub-team”) for a date</a:t>
          </a:r>
          <a:endParaRPr lang="en-US"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CCB4AAA9-0D74-43B5-8641-66A67FB416D5}">
      <dgm:prSet phldrT="[Text]" custT="1"/>
      <dgm:spPr>
        <a:solidFill>
          <a:schemeClr val="tx2">
            <a:lumMod val="20000"/>
            <a:lumOff val="80000"/>
          </a:schemeClr>
        </a:solidFill>
      </dgm:spPr>
      <dgm:t>
        <a:bodyPr/>
        <a:lstStyle/>
        <a:p>
          <a:r>
            <a:rPr lang="en-US" sz="2400" dirty="0" smtClean="0">
              <a:solidFill>
                <a:schemeClr val="tx1"/>
              </a:solidFill>
            </a:rPr>
            <a:t>…..</a:t>
          </a:r>
          <a:endParaRPr lang="en-US" sz="2400" dirty="0">
            <a:solidFill>
              <a:schemeClr val="tx1"/>
            </a:solidFill>
          </a:endParaRPr>
        </a:p>
      </dgm:t>
    </dgm:pt>
    <dgm:pt modelId="{826EF63B-1025-4609-8C65-0158ADD4EC6F}" type="parTrans" cxnId="{97A28F17-09A8-4663-8C85-DAE6530B414F}">
      <dgm:prSet/>
      <dgm:spPr/>
      <dgm:t>
        <a:bodyPr/>
        <a:lstStyle/>
        <a:p>
          <a:endParaRPr lang="en-US"/>
        </a:p>
      </dgm:t>
    </dgm:pt>
    <dgm:pt modelId="{2BD59B2B-764F-496F-9A5D-93F46607418D}" type="sibTrans" cxnId="{97A28F17-09A8-4663-8C85-DAE6530B414F}">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dgm:spPr/>
    </dgm:pt>
    <dgm:pt modelId="{205A3349-86DC-401D-AB7B-5B21AF7EAE5A}" type="pres">
      <dgm:prSet presAssocID="{1D12E1DC-A323-4F30-8B69-B09E05ACAF02}" presName="linearProcess" presStyleCnt="0"/>
      <dgm:spPr/>
    </dgm:pt>
    <dgm:pt modelId="{EF2A1339-07F9-4B04-A3DC-4DB2216E65D8}" type="pres">
      <dgm:prSet presAssocID="{D43B2A36-128E-490C-B9DD-7C6843C04A30}" presName="textNode" presStyleLbl="node1" presStyleIdx="0" presStyleCnt="2" custScaleX="117622" custScaleY="143349" custLinFactNeighborX="-17400">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F7EFB827-98B1-487E-BE12-FD45EAD10854}" type="pres">
      <dgm:prSet presAssocID="{CCB4AAA9-0D74-43B5-8641-66A67FB416D5}" presName="textNode" presStyleLbl="node1" presStyleIdx="1" presStyleCnt="2" custScaleX="117622" custScaleY="143349" custLinFactNeighborX="-17400">
        <dgm:presLayoutVars>
          <dgm:bulletEnabled val="1"/>
        </dgm:presLayoutVars>
      </dgm:prSet>
      <dgm:spPr/>
      <dgm:t>
        <a:bodyPr/>
        <a:lstStyle/>
        <a:p>
          <a:endParaRPr lang="en-US"/>
        </a:p>
      </dgm:t>
    </dgm:pt>
  </dgm:ptLst>
  <dgm:cxnLst>
    <dgm:cxn modelId="{D576A590-2753-472B-94C5-5E8EE80AFE21}" type="presOf" srcId="{D43B2A36-128E-490C-B9DD-7C6843C04A30}" destId="{EF2A1339-07F9-4B04-A3DC-4DB2216E65D8}" srcOrd="0" destOrd="0" presId="urn:microsoft.com/office/officeart/2005/8/layout/hProcess9"/>
    <dgm:cxn modelId="{BB625362-01F4-405D-B3ED-76F6E38C94F5}" srcId="{1D12E1DC-A323-4F30-8B69-B09E05ACAF02}" destId="{D43B2A36-128E-490C-B9DD-7C6843C04A30}" srcOrd="0" destOrd="0" parTransId="{86CFCA96-0C17-4E56-910F-8E056A6A5319}" sibTransId="{68793762-5419-4314-912F-CA6AD7BAE796}"/>
    <dgm:cxn modelId="{7389BCE1-76D5-4D42-9814-981DAEE1FFC8}" type="presOf" srcId="{CCB4AAA9-0D74-43B5-8641-66A67FB416D5}" destId="{F7EFB827-98B1-487E-BE12-FD45EAD10854}" srcOrd="0" destOrd="0" presId="urn:microsoft.com/office/officeart/2005/8/layout/hProcess9"/>
    <dgm:cxn modelId="{75733D84-7078-4329-ABD2-55EA9D24CCA8}" type="presOf" srcId="{1D12E1DC-A323-4F30-8B69-B09E05ACAF02}" destId="{2034186C-4D97-4D96-AD4F-9AD024784C21}" srcOrd="0" destOrd="0" presId="urn:microsoft.com/office/officeart/2005/8/layout/hProcess9"/>
    <dgm:cxn modelId="{97A28F17-09A8-4663-8C85-DAE6530B414F}" srcId="{1D12E1DC-A323-4F30-8B69-B09E05ACAF02}" destId="{CCB4AAA9-0D74-43B5-8641-66A67FB416D5}" srcOrd="1" destOrd="0" parTransId="{826EF63B-1025-4609-8C65-0158ADD4EC6F}" sibTransId="{2BD59B2B-764F-496F-9A5D-93F46607418D}"/>
    <dgm:cxn modelId="{A550D5ED-402B-41BE-8E16-8082AA43DAF4}" type="presParOf" srcId="{2034186C-4D97-4D96-AD4F-9AD024784C21}" destId="{D99AA98E-E6D4-4C52-B3BB-FCF7EAE72417}" srcOrd="0" destOrd="0" presId="urn:microsoft.com/office/officeart/2005/8/layout/hProcess9"/>
    <dgm:cxn modelId="{1CF380F2-2E91-4C69-9B83-0115DD7C332E}" type="presParOf" srcId="{2034186C-4D97-4D96-AD4F-9AD024784C21}" destId="{205A3349-86DC-401D-AB7B-5B21AF7EAE5A}" srcOrd="1" destOrd="0" presId="urn:microsoft.com/office/officeart/2005/8/layout/hProcess9"/>
    <dgm:cxn modelId="{8F6BD7F8-CD2E-4D10-A4B0-56FAC3DDA9DC}" type="presParOf" srcId="{205A3349-86DC-401D-AB7B-5B21AF7EAE5A}" destId="{EF2A1339-07F9-4B04-A3DC-4DB2216E65D8}" srcOrd="0" destOrd="0" presId="urn:microsoft.com/office/officeart/2005/8/layout/hProcess9"/>
    <dgm:cxn modelId="{267ABA33-35EE-44B8-A30C-7B72954B3774}" type="presParOf" srcId="{205A3349-86DC-401D-AB7B-5B21AF7EAE5A}" destId="{B06649FB-5EDE-418E-8048-F3A0E4FD88DF}" srcOrd="1" destOrd="0" presId="urn:microsoft.com/office/officeart/2005/8/layout/hProcess9"/>
    <dgm:cxn modelId="{113D647E-8D69-4583-B04F-F62ACB987D7D}" type="presParOf" srcId="{205A3349-86DC-401D-AB7B-5B21AF7EAE5A}" destId="{F7EFB827-98B1-487E-BE12-FD45EAD10854}" srcOrd="2" destOrd="0" presId="urn:microsoft.com/office/officeart/2005/8/layout/hProcess9"/>
  </dgm:cxnLst>
  <dgm:bg>
    <a:solidFill>
      <a:schemeClr val="bg1">
        <a:lumMod val="85000"/>
      </a:schemeClr>
    </a:solidFill>
  </dgm:bg>
  <dgm:whole>
    <a:ln>
      <a:noFill/>
    </a:ln>
  </dgm:whole>
  <dgm:extLst>
    <a:ext uri="http://schemas.microsoft.com/office/drawing/2008/diagram">
      <dsp:dataModelExt xmlns:dsp="http://schemas.microsoft.com/office/drawing/2008/diagram" relId="rId4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59E4F42F-8887-44ED-B57C-574D70F46E65}">
      <dgm:prSet phldrT="[Text]"/>
      <dgm:spPr>
        <a:solidFill>
          <a:schemeClr val="tx2">
            <a:lumMod val="20000"/>
            <a:lumOff val="80000"/>
          </a:schemeClr>
        </a:solidFill>
      </dgm:spPr>
      <dgm:t>
        <a:bodyPr/>
        <a:lstStyle/>
        <a:p>
          <a:r>
            <a:rPr lang="en-US" dirty="0" smtClean="0">
              <a:solidFill>
                <a:schemeClr val="tx1"/>
              </a:solidFill>
            </a:rPr>
            <a:t>Pre-Planning </a:t>
          </a:r>
          <a:endParaRPr lang="en-US" dirty="0">
            <a:solidFill>
              <a:schemeClr val="tx1"/>
            </a:solidFill>
          </a:endParaRPr>
        </a:p>
      </dgm:t>
    </dgm:pt>
    <dgm:pt modelId="{7B563241-7625-4DE0-BA0C-DBF43289D0DD}" type="parTrans" cxnId="{4EFA80FF-F645-4AB9-9136-8105282A5C39}">
      <dgm:prSet/>
      <dgm:spPr/>
      <dgm:t>
        <a:bodyPr/>
        <a:lstStyle/>
        <a:p>
          <a:endParaRPr lang="en-US">
            <a:solidFill>
              <a:schemeClr val="tx1"/>
            </a:solidFill>
          </a:endParaRPr>
        </a:p>
      </dgm:t>
    </dgm:pt>
    <dgm:pt modelId="{A5E5B96D-56D6-4CF1-ADEA-C2C0F8E43178}" type="sibTrans" cxnId="{4EFA80FF-F645-4AB9-9136-8105282A5C39}">
      <dgm:prSet/>
      <dgm:spPr/>
      <dgm:t>
        <a:bodyPr/>
        <a:lstStyle/>
        <a:p>
          <a:endParaRPr lang="en-US">
            <a:solidFill>
              <a:schemeClr val="tx1"/>
            </a:solidFill>
          </a:endParaRPr>
        </a:p>
      </dgm:t>
    </dgm:pt>
    <dgm:pt modelId="{588458AA-C48E-4DE0-B7CB-7223F79E64BC}">
      <dgm:prSet phldrT="[Text]"/>
      <dgm:spPr>
        <a:solidFill>
          <a:schemeClr val="tx2">
            <a:lumMod val="20000"/>
            <a:lumOff val="80000"/>
          </a:schemeClr>
        </a:solidFill>
      </dgm:spPr>
      <dgm:t>
        <a:bodyPr/>
        <a:lstStyle/>
        <a:p>
          <a:r>
            <a:rPr lang="en-US" dirty="0" smtClean="0">
              <a:solidFill>
                <a:schemeClr val="tx1"/>
              </a:solidFill>
            </a:rPr>
            <a:t>Planning Meeting </a:t>
          </a:r>
          <a:endParaRPr lang="en-US" dirty="0">
            <a:solidFill>
              <a:schemeClr val="tx1"/>
            </a:solidFill>
          </a:endParaRPr>
        </a:p>
      </dgm:t>
    </dgm:pt>
    <dgm:pt modelId="{6CA56BC2-4078-45F9-9E58-13FB9542F9C7}" type="parTrans" cxnId="{892D29C2-0438-471A-BF1B-7F42B594B305}">
      <dgm:prSet/>
      <dgm:spPr/>
      <dgm:t>
        <a:bodyPr/>
        <a:lstStyle/>
        <a:p>
          <a:endParaRPr lang="en-US">
            <a:solidFill>
              <a:schemeClr val="tx1"/>
            </a:solidFill>
          </a:endParaRPr>
        </a:p>
      </dgm:t>
    </dgm:pt>
    <dgm:pt modelId="{310B8C15-2C62-41B8-89CE-1B8E8090778C}" type="sibTrans" cxnId="{892D29C2-0438-471A-BF1B-7F42B594B305}">
      <dgm:prSet/>
      <dgm:spPr/>
      <dgm:t>
        <a:bodyPr/>
        <a:lstStyle/>
        <a:p>
          <a:endParaRPr lang="en-US">
            <a:solidFill>
              <a:schemeClr val="tx1"/>
            </a:solidFill>
          </a:endParaRPr>
        </a:p>
      </dgm:t>
    </dgm:pt>
    <dgm:pt modelId="{D43B2A36-128E-490C-B9DD-7C6843C04A30}">
      <dgm:prSet phldrT="[Text]"/>
      <dgm:spPr>
        <a:solidFill>
          <a:schemeClr val="tx2">
            <a:lumMod val="20000"/>
            <a:lumOff val="80000"/>
          </a:schemeClr>
        </a:solidFill>
      </dgm:spPr>
      <dgm:t>
        <a:bodyPr/>
        <a:lstStyle/>
        <a:p>
          <a:r>
            <a:rPr lang="en-US" dirty="0" smtClean="0">
              <a:solidFill>
                <a:schemeClr val="tx1"/>
              </a:solidFill>
            </a:rPr>
            <a:t>1 Day Planning</a:t>
          </a:r>
          <a:endParaRPr lang="en-US"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8DBEBE23-AEF0-4B6B-8A94-69C9A378B867}">
      <dgm:prSet phldrT="[Text]"/>
      <dgm:spPr>
        <a:solidFill>
          <a:schemeClr val="tx2">
            <a:lumMod val="20000"/>
            <a:lumOff val="80000"/>
          </a:schemeClr>
        </a:solidFill>
      </dgm:spPr>
      <dgm:t>
        <a:bodyPr/>
        <a:lstStyle/>
        <a:p>
          <a:r>
            <a:rPr lang="en-US" dirty="0" smtClean="0">
              <a:solidFill>
                <a:schemeClr val="tx1"/>
              </a:solidFill>
            </a:rPr>
            <a:t>Team Sign Off For All BLIs</a:t>
          </a:r>
          <a:endParaRPr lang="en-US" dirty="0">
            <a:solidFill>
              <a:schemeClr val="tx1"/>
            </a:solidFill>
          </a:endParaRPr>
        </a:p>
      </dgm:t>
    </dgm:pt>
    <dgm:pt modelId="{062AB9E9-8A44-4EA1-BD02-2482C57FF02B}" type="parTrans" cxnId="{F60AAE1B-E2AA-4E14-B3B5-EAFE9C651905}">
      <dgm:prSet/>
      <dgm:spPr/>
      <dgm:t>
        <a:bodyPr/>
        <a:lstStyle/>
        <a:p>
          <a:endParaRPr lang="en-US">
            <a:solidFill>
              <a:schemeClr val="tx1"/>
            </a:solidFill>
          </a:endParaRPr>
        </a:p>
      </dgm:t>
    </dgm:pt>
    <dgm:pt modelId="{45E30ED2-A24C-4369-9F7C-A03F8BFE82F4}" type="sibTrans" cxnId="{F60AAE1B-E2AA-4E14-B3B5-EAFE9C651905}">
      <dgm:prSet/>
      <dgm:spPr/>
      <dgm:t>
        <a:bodyPr/>
        <a:lstStyle/>
        <a:p>
          <a:endParaRPr lang="en-US">
            <a:solidFill>
              <a:schemeClr val="tx1"/>
            </a:solidFill>
          </a:endParaRPr>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117647" custLinFactNeighborX="-11228"/>
      <dgm:spPr/>
    </dgm:pt>
    <dgm:pt modelId="{205A3349-86DC-401D-AB7B-5B21AF7EAE5A}" type="pres">
      <dgm:prSet presAssocID="{1D12E1DC-A323-4F30-8B69-B09E05ACAF02}" presName="linearProcess" presStyleCnt="0"/>
      <dgm:spPr/>
    </dgm:pt>
    <dgm:pt modelId="{288DADC6-C52B-4DB2-B62A-8110CED49F9C}" type="pres">
      <dgm:prSet presAssocID="{59E4F42F-8887-44ED-B57C-574D70F46E65}" presName="textNode" presStyleLbl="node1" presStyleIdx="0" presStyleCnt="4">
        <dgm:presLayoutVars>
          <dgm:bulletEnabled val="1"/>
        </dgm:presLayoutVars>
      </dgm:prSet>
      <dgm:spPr/>
      <dgm:t>
        <a:bodyPr/>
        <a:lstStyle/>
        <a:p>
          <a:endParaRPr lang="en-US"/>
        </a:p>
      </dgm:t>
    </dgm:pt>
    <dgm:pt modelId="{9CF4A0C0-A00C-4C60-B170-282C216ABD62}" type="pres">
      <dgm:prSet presAssocID="{A5E5B96D-56D6-4CF1-ADEA-C2C0F8E43178}" presName="sibTrans" presStyleCnt="0"/>
      <dgm:spPr/>
    </dgm:pt>
    <dgm:pt modelId="{E175BD66-C4C5-4110-A348-8A922B9E64B8}" type="pres">
      <dgm:prSet presAssocID="{588458AA-C48E-4DE0-B7CB-7223F79E64BC}" presName="textNode" presStyleLbl="node1" presStyleIdx="1" presStyleCnt="4">
        <dgm:presLayoutVars>
          <dgm:bulletEnabled val="1"/>
        </dgm:presLayoutVars>
      </dgm:prSet>
      <dgm:spPr/>
      <dgm:t>
        <a:bodyPr/>
        <a:lstStyle/>
        <a:p>
          <a:endParaRPr lang="en-US"/>
        </a:p>
      </dgm:t>
    </dgm:pt>
    <dgm:pt modelId="{264310F1-9629-4C94-8B00-D133ABC50BBF}" type="pres">
      <dgm:prSet presAssocID="{310B8C15-2C62-41B8-89CE-1B8E8090778C}" presName="sibTrans" presStyleCnt="0"/>
      <dgm:spPr/>
    </dgm:pt>
    <dgm:pt modelId="{EF2A1339-07F9-4B04-A3DC-4DB2216E65D8}" type="pres">
      <dgm:prSet presAssocID="{D43B2A36-128E-490C-B9DD-7C6843C04A30}" presName="textNode" presStyleLbl="node1" presStyleIdx="2" presStyleCnt="4">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1935C00F-3632-4037-82FB-4A5226B3FEC2}" type="pres">
      <dgm:prSet presAssocID="{8DBEBE23-AEF0-4B6B-8A94-69C9A378B867}" presName="textNode" presStyleLbl="node1" presStyleIdx="3" presStyleCnt="4">
        <dgm:presLayoutVars>
          <dgm:bulletEnabled val="1"/>
        </dgm:presLayoutVars>
      </dgm:prSet>
      <dgm:spPr/>
      <dgm:t>
        <a:bodyPr/>
        <a:lstStyle/>
        <a:p>
          <a:endParaRPr lang="en-US"/>
        </a:p>
      </dgm:t>
    </dgm:pt>
  </dgm:ptLst>
  <dgm:cxnLst>
    <dgm:cxn modelId="{892D29C2-0438-471A-BF1B-7F42B594B305}" srcId="{1D12E1DC-A323-4F30-8B69-B09E05ACAF02}" destId="{588458AA-C48E-4DE0-B7CB-7223F79E64BC}" srcOrd="1" destOrd="0" parTransId="{6CA56BC2-4078-45F9-9E58-13FB9542F9C7}" sibTransId="{310B8C15-2C62-41B8-89CE-1B8E8090778C}"/>
    <dgm:cxn modelId="{E31AFDFE-160B-496D-A63F-BACA0C7F36E3}" type="presOf" srcId="{8DBEBE23-AEF0-4B6B-8A94-69C9A378B867}" destId="{1935C00F-3632-4037-82FB-4A5226B3FEC2}" srcOrd="0" destOrd="0" presId="urn:microsoft.com/office/officeart/2005/8/layout/hProcess9"/>
    <dgm:cxn modelId="{560735B6-172A-4600-98AE-172AC39F3EBF}" type="presOf" srcId="{59E4F42F-8887-44ED-B57C-574D70F46E65}" destId="{288DADC6-C52B-4DB2-B62A-8110CED49F9C}" srcOrd="0" destOrd="0" presId="urn:microsoft.com/office/officeart/2005/8/layout/hProcess9"/>
    <dgm:cxn modelId="{5E8D42FD-4021-4F05-9DD8-4ADC9FF34020}" type="presOf" srcId="{1D12E1DC-A323-4F30-8B69-B09E05ACAF02}" destId="{2034186C-4D97-4D96-AD4F-9AD024784C21}" srcOrd="0" destOrd="0" presId="urn:microsoft.com/office/officeart/2005/8/layout/hProcess9"/>
    <dgm:cxn modelId="{F60AAE1B-E2AA-4E14-B3B5-EAFE9C651905}" srcId="{1D12E1DC-A323-4F30-8B69-B09E05ACAF02}" destId="{8DBEBE23-AEF0-4B6B-8A94-69C9A378B867}" srcOrd="3" destOrd="0" parTransId="{062AB9E9-8A44-4EA1-BD02-2482C57FF02B}" sibTransId="{45E30ED2-A24C-4369-9F7C-A03F8BFE82F4}"/>
    <dgm:cxn modelId="{4EFA80FF-F645-4AB9-9136-8105282A5C39}" srcId="{1D12E1DC-A323-4F30-8B69-B09E05ACAF02}" destId="{59E4F42F-8887-44ED-B57C-574D70F46E65}" srcOrd="0" destOrd="0" parTransId="{7B563241-7625-4DE0-BA0C-DBF43289D0DD}" sibTransId="{A5E5B96D-56D6-4CF1-ADEA-C2C0F8E43178}"/>
    <dgm:cxn modelId="{BB625362-01F4-405D-B3ED-76F6E38C94F5}" srcId="{1D12E1DC-A323-4F30-8B69-B09E05ACAF02}" destId="{D43B2A36-128E-490C-B9DD-7C6843C04A30}" srcOrd="2" destOrd="0" parTransId="{86CFCA96-0C17-4E56-910F-8E056A6A5319}" sibTransId="{68793762-5419-4314-912F-CA6AD7BAE796}"/>
    <dgm:cxn modelId="{FBD19484-E209-42D0-B5C0-4DC085589E2B}" type="presOf" srcId="{D43B2A36-128E-490C-B9DD-7C6843C04A30}" destId="{EF2A1339-07F9-4B04-A3DC-4DB2216E65D8}" srcOrd="0" destOrd="0" presId="urn:microsoft.com/office/officeart/2005/8/layout/hProcess9"/>
    <dgm:cxn modelId="{BAF42293-CE9F-458F-9325-4B2BFF11F285}" type="presOf" srcId="{588458AA-C48E-4DE0-B7CB-7223F79E64BC}" destId="{E175BD66-C4C5-4110-A348-8A922B9E64B8}" srcOrd="0" destOrd="0" presId="urn:microsoft.com/office/officeart/2005/8/layout/hProcess9"/>
    <dgm:cxn modelId="{BED3B3B8-45AB-4EF7-A12B-84C11405EF7E}" type="presParOf" srcId="{2034186C-4D97-4D96-AD4F-9AD024784C21}" destId="{D99AA98E-E6D4-4C52-B3BB-FCF7EAE72417}" srcOrd="0" destOrd="0" presId="urn:microsoft.com/office/officeart/2005/8/layout/hProcess9"/>
    <dgm:cxn modelId="{FC925631-EA18-4409-8250-4655CD40F3F9}" type="presParOf" srcId="{2034186C-4D97-4D96-AD4F-9AD024784C21}" destId="{205A3349-86DC-401D-AB7B-5B21AF7EAE5A}" srcOrd="1" destOrd="0" presId="urn:microsoft.com/office/officeart/2005/8/layout/hProcess9"/>
    <dgm:cxn modelId="{7AD86B61-4776-4DE0-8BAD-E1AE866AA0A6}" type="presParOf" srcId="{205A3349-86DC-401D-AB7B-5B21AF7EAE5A}" destId="{288DADC6-C52B-4DB2-B62A-8110CED49F9C}" srcOrd="0" destOrd="0" presId="urn:microsoft.com/office/officeart/2005/8/layout/hProcess9"/>
    <dgm:cxn modelId="{1DED8DE3-6836-4761-A9B9-04350F20875A}" type="presParOf" srcId="{205A3349-86DC-401D-AB7B-5B21AF7EAE5A}" destId="{9CF4A0C0-A00C-4C60-B170-282C216ABD62}" srcOrd="1" destOrd="0" presId="urn:microsoft.com/office/officeart/2005/8/layout/hProcess9"/>
    <dgm:cxn modelId="{127D6763-DBC8-4645-99B7-DFFE231CEEA8}" type="presParOf" srcId="{205A3349-86DC-401D-AB7B-5B21AF7EAE5A}" destId="{E175BD66-C4C5-4110-A348-8A922B9E64B8}" srcOrd="2" destOrd="0" presId="urn:microsoft.com/office/officeart/2005/8/layout/hProcess9"/>
    <dgm:cxn modelId="{E82C34B1-71D2-4F55-B0B2-E1F59AD85933}" type="presParOf" srcId="{205A3349-86DC-401D-AB7B-5B21AF7EAE5A}" destId="{264310F1-9629-4C94-8B00-D133ABC50BBF}" srcOrd="3" destOrd="0" presId="urn:microsoft.com/office/officeart/2005/8/layout/hProcess9"/>
    <dgm:cxn modelId="{E3456840-710A-434A-B600-50DC14F016C6}" type="presParOf" srcId="{205A3349-86DC-401D-AB7B-5B21AF7EAE5A}" destId="{EF2A1339-07F9-4B04-A3DC-4DB2216E65D8}" srcOrd="4" destOrd="0" presId="urn:microsoft.com/office/officeart/2005/8/layout/hProcess9"/>
    <dgm:cxn modelId="{367B3ADF-DB62-4A4B-BD26-7B8BBB6E8B28}" type="presParOf" srcId="{205A3349-86DC-401D-AB7B-5B21AF7EAE5A}" destId="{B06649FB-5EDE-418E-8048-F3A0E4FD88DF}" srcOrd="5" destOrd="0" presId="urn:microsoft.com/office/officeart/2005/8/layout/hProcess9"/>
    <dgm:cxn modelId="{C4498D2F-DD93-42F0-858A-1D6CF12C6645}" type="presParOf" srcId="{205A3349-86DC-401D-AB7B-5B21AF7EAE5A}" destId="{1935C00F-3632-4037-82FB-4A5226B3FEC2}" srcOrd="6" destOrd="0" presId="urn:microsoft.com/office/officeart/2005/8/layout/hProcess9"/>
  </dgm:cxnLst>
  <dgm:bg>
    <a:solidFill>
      <a:schemeClr val="bg1"/>
    </a:solidFill>
  </dgm:bg>
  <dgm:whole>
    <a:ln>
      <a:solidFill>
        <a:schemeClr val="bg1"/>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6BD3D35B-0DF8-4E81-95FC-49B1B2C7F1FF}">
      <dgm:prSet phldrT="[Text]"/>
      <dgm:spPr>
        <a:solidFill>
          <a:schemeClr val="tx2">
            <a:lumMod val="20000"/>
            <a:lumOff val="80000"/>
          </a:schemeClr>
        </a:solidFill>
      </dgm:spPr>
      <dgm:t>
        <a:bodyPr/>
        <a:lstStyle/>
        <a:p>
          <a:r>
            <a:rPr lang="en-US" dirty="0" err="1" smtClean="0">
              <a:solidFill>
                <a:schemeClr val="tx1"/>
              </a:solidFill>
            </a:rPr>
            <a:t>Dev</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E50C044-D4AD-4E1A-BB56-07B38CD67D01}">
      <dgm:prSet phldrT="[Text]"/>
      <dgm:spPr>
        <a:solidFill>
          <a:schemeClr val="tx2">
            <a:lumMod val="20000"/>
            <a:lumOff val="80000"/>
          </a:schemeClr>
        </a:solidFill>
      </dgm:spPr>
      <dgm:t>
        <a:bodyPr/>
        <a:lstStyle/>
        <a:p>
          <a:r>
            <a:rPr lang="en-US" dirty="0" smtClean="0">
              <a:solidFill>
                <a:schemeClr val="tx1"/>
              </a:solidFill>
            </a:rPr>
            <a:t>Tests</a:t>
          </a:r>
          <a:endParaRPr lang="en-US" dirty="0">
            <a:solidFill>
              <a:schemeClr val="tx1"/>
            </a:solidFill>
          </a:endParaRPr>
        </a:p>
      </dgm:t>
    </dgm:pt>
    <dgm:pt modelId="{4F4D14E0-6E8C-446C-9082-52223731B764}" type="parTrans" cxnId="{A5B94F51-3EEA-432A-97D5-BDA0B6DA5FB5}">
      <dgm:prSet/>
      <dgm:spPr/>
      <dgm:t>
        <a:bodyPr/>
        <a:lstStyle/>
        <a:p>
          <a:endParaRPr lang="en-US"/>
        </a:p>
      </dgm:t>
    </dgm:pt>
    <dgm:pt modelId="{48CFE325-6886-4F55-B877-25F0942E0727}" type="sibTrans" cxnId="{A5B94F51-3EEA-432A-97D5-BDA0B6DA5FB5}">
      <dgm:prSet/>
      <dgm:spPr/>
      <dgm:t>
        <a:bodyPr/>
        <a:lstStyle/>
        <a:p>
          <a:endParaRPr lang="en-US"/>
        </a:p>
      </dgm:t>
    </dgm:pt>
    <dgm:pt modelId="{EB6F0E70-E28D-4573-827A-ACFE7845A379}">
      <dgm:prSet phldrT="[Text]"/>
      <dgm:spPr>
        <a:solidFill>
          <a:schemeClr val="tx2">
            <a:lumMod val="20000"/>
            <a:lumOff val="80000"/>
          </a:schemeClr>
        </a:solidFill>
      </dgm:spPr>
      <dgm:t>
        <a:bodyPr/>
        <a:lstStyle/>
        <a:p>
          <a:r>
            <a:rPr lang="en-US" dirty="0" smtClean="0">
              <a:solidFill>
                <a:schemeClr val="tx1"/>
              </a:solidFill>
            </a:rPr>
            <a:t>Test &amp; fix</a:t>
          </a:r>
          <a:endParaRPr lang="en-US" dirty="0">
            <a:solidFill>
              <a:schemeClr val="tx1"/>
            </a:solidFill>
          </a:endParaRPr>
        </a:p>
      </dgm:t>
    </dgm:pt>
    <dgm:pt modelId="{E4E3C61B-736F-46ED-96C6-D57C7A7630D6}" type="parTrans" cxnId="{6BE4C4A6-5E13-458C-B0E5-4976CE9957CB}">
      <dgm:prSet/>
      <dgm:spPr/>
      <dgm:t>
        <a:bodyPr/>
        <a:lstStyle/>
        <a:p>
          <a:endParaRPr lang="en-US"/>
        </a:p>
      </dgm:t>
    </dgm:pt>
    <dgm:pt modelId="{9146C791-9DD0-4B76-A45D-287C3A466DF7}" type="sibTrans" cxnId="{6BE4C4A6-5E13-458C-B0E5-4976CE9957CB}">
      <dgm:prSet/>
      <dgm:spPr/>
      <dgm:t>
        <a:bodyPr/>
        <a:lstStyle/>
        <a:p>
          <a:endParaRPr lang="en-US"/>
        </a:p>
      </dgm:t>
    </dgm:pt>
    <dgm:pt modelId="{9297BB1D-2C2E-497B-A717-112E823CB315}">
      <dgm:prSet phldrT="[Text]"/>
      <dgm:spPr>
        <a:solidFill>
          <a:schemeClr val="tx2">
            <a:lumMod val="20000"/>
            <a:lumOff val="80000"/>
          </a:schemeClr>
        </a:solidFill>
      </dgm:spPr>
      <dgm:t>
        <a:bodyPr/>
        <a:lstStyle/>
        <a:p>
          <a:r>
            <a:rPr lang="en-US" dirty="0" smtClean="0">
              <a:solidFill>
                <a:schemeClr val="tx1"/>
              </a:solidFill>
            </a:rPr>
            <a:t>signoff</a:t>
          </a:r>
          <a:endParaRPr lang="en-US" dirty="0">
            <a:solidFill>
              <a:schemeClr val="tx1"/>
            </a:solidFill>
          </a:endParaRPr>
        </a:p>
      </dgm:t>
    </dgm:pt>
    <dgm:pt modelId="{BC7F9A0B-3BBD-4AAB-8F89-4DA492D59701}" type="parTrans" cxnId="{FEE4C072-C8D7-42D5-83D9-8F7C03B51487}">
      <dgm:prSet/>
      <dgm:spPr/>
      <dgm:t>
        <a:bodyPr/>
        <a:lstStyle/>
        <a:p>
          <a:endParaRPr lang="en-US"/>
        </a:p>
      </dgm:t>
    </dgm:pt>
    <dgm:pt modelId="{9668EC98-D044-461B-AC32-06B39F5A8CA6}" type="sibTrans" cxnId="{FEE4C072-C8D7-42D5-83D9-8F7C03B51487}">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104545" custLinFactNeighborX="-11228"/>
      <dgm:spPr/>
    </dgm:pt>
    <dgm:pt modelId="{205A3349-86DC-401D-AB7B-5B21AF7EAE5A}" type="pres">
      <dgm:prSet presAssocID="{1D12E1DC-A323-4F30-8B69-B09E05ACAF02}" presName="linearProcess" presStyleCnt="0"/>
      <dgm:spPr/>
    </dgm:pt>
    <dgm:pt modelId="{B17785B1-AA4D-40C0-AB3F-99FEBB9A08EB}" type="pres">
      <dgm:prSet presAssocID="{2E50C044-D4AD-4E1A-BB56-07B38CD67D01}" presName="textNode" presStyleLbl="node1" presStyleIdx="0" presStyleCnt="4">
        <dgm:presLayoutVars>
          <dgm:bulletEnabled val="1"/>
        </dgm:presLayoutVars>
      </dgm:prSet>
      <dgm:spPr/>
      <dgm:t>
        <a:bodyPr/>
        <a:lstStyle/>
        <a:p>
          <a:endParaRPr lang="en-US"/>
        </a:p>
      </dgm:t>
    </dgm:pt>
    <dgm:pt modelId="{51266FB4-86FC-40DC-A4C2-8DC339AF9203}" type="pres">
      <dgm:prSet presAssocID="{48CFE325-6886-4F55-B877-25F0942E0727}" presName="sibTrans" presStyleCnt="0"/>
      <dgm:spPr/>
    </dgm:pt>
    <dgm:pt modelId="{8E54C3F3-F049-4BDB-A058-FABA7C9C247C}" type="pres">
      <dgm:prSet presAssocID="{6BD3D35B-0DF8-4E81-95FC-49B1B2C7F1FF}" presName="textNode" presStyleLbl="node1" presStyleIdx="1" presStyleCnt="4">
        <dgm:presLayoutVars>
          <dgm:bulletEnabled val="1"/>
        </dgm:presLayoutVars>
      </dgm:prSet>
      <dgm:spPr/>
      <dgm:t>
        <a:bodyPr/>
        <a:lstStyle/>
        <a:p>
          <a:endParaRPr lang="en-US"/>
        </a:p>
      </dgm:t>
    </dgm:pt>
    <dgm:pt modelId="{7CAE88CB-DB0E-4AB2-A27F-86883792CA12}" type="pres">
      <dgm:prSet presAssocID="{AE6B3EDA-4968-4821-B913-12E4D3B1862F}" presName="sibTrans" presStyleCnt="0"/>
      <dgm:spPr/>
    </dgm:pt>
    <dgm:pt modelId="{AAEE0FBF-CDA2-4C89-9763-FADBB105DBC3}" type="pres">
      <dgm:prSet presAssocID="{EB6F0E70-E28D-4573-827A-ACFE7845A379}" presName="textNode" presStyleLbl="node1" presStyleIdx="2" presStyleCnt="4">
        <dgm:presLayoutVars>
          <dgm:bulletEnabled val="1"/>
        </dgm:presLayoutVars>
      </dgm:prSet>
      <dgm:spPr/>
      <dgm:t>
        <a:bodyPr/>
        <a:lstStyle/>
        <a:p>
          <a:endParaRPr lang="en-US"/>
        </a:p>
      </dgm:t>
    </dgm:pt>
    <dgm:pt modelId="{8BB106D9-0940-4D02-AAB1-63AB3131A87C}" type="pres">
      <dgm:prSet presAssocID="{9146C791-9DD0-4B76-A45D-287C3A466DF7}" presName="sibTrans" presStyleCnt="0"/>
      <dgm:spPr/>
    </dgm:pt>
    <dgm:pt modelId="{619F096A-314F-4592-934F-0299685A7A36}" type="pres">
      <dgm:prSet presAssocID="{9297BB1D-2C2E-497B-A717-112E823CB315}" presName="textNode" presStyleLbl="node1" presStyleIdx="3" presStyleCnt="4">
        <dgm:presLayoutVars>
          <dgm:bulletEnabled val="1"/>
        </dgm:presLayoutVars>
      </dgm:prSet>
      <dgm:spPr/>
      <dgm:t>
        <a:bodyPr/>
        <a:lstStyle/>
        <a:p>
          <a:endParaRPr lang="en-US"/>
        </a:p>
      </dgm:t>
    </dgm:pt>
  </dgm:ptLst>
  <dgm:cxnLst>
    <dgm:cxn modelId="{00A05BE7-14F2-436A-A10D-374ABB53580F}" type="presOf" srcId="{9297BB1D-2C2E-497B-A717-112E823CB315}" destId="{619F096A-314F-4592-934F-0299685A7A36}" srcOrd="0" destOrd="0" presId="urn:microsoft.com/office/officeart/2005/8/layout/hProcess9"/>
    <dgm:cxn modelId="{6BE4C4A6-5E13-458C-B0E5-4976CE9957CB}" srcId="{1D12E1DC-A323-4F30-8B69-B09E05ACAF02}" destId="{EB6F0E70-E28D-4573-827A-ACFE7845A379}" srcOrd="2" destOrd="0" parTransId="{E4E3C61B-736F-46ED-96C6-D57C7A7630D6}" sibTransId="{9146C791-9DD0-4B76-A45D-287C3A466DF7}"/>
    <dgm:cxn modelId="{A228BE1A-9D7F-490F-B928-B4822E56E535}" srcId="{1D12E1DC-A323-4F30-8B69-B09E05ACAF02}" destId="{6BD3D35B-0DF8-4E81-95FC-49B1B2C7F1FF}" srcOrd="1" destOrd="0" parTransId="{9A15BEFB-EE05-47C1-BD77-58C3C36AD978}" sibTransId="{AE6B3EDA-4968-4821-B913-12E4D3B1862F}"/>
    <dgm:cxn modelId="{989358CB-053C-40D1-89D4-EBCA4C7902D8}" type="presOf" srcId="{1D12E1DC-A323-4F30-8B69-B09E05ACAF02}" destId="{2034186C-4D97-4D96-AD4F-9AD024784C21}" srcOrd="0" destOrd="0" presId="urn:microsoft.com/office/officeart/2005/8/layout/hProcess9"/>
    <dgm:cxn modelId="{A5B94F51-3EEA-432A-97D5-BDA0B6DA5FB5}" srcId="{1D12E1DC-A323-4F30-8B69-B09E05ACAF02}" destId="{2E50C044-D4AD-4E1A-BB56-07B38CD67D01}" srcOrd="0" destOrd="0" parTransId="{4F4D14E0-6E8C-446C-9082-52223731B764}" sibTransId="{48CFE325-6886-4F55-B877-25F0942E0727}"/>
    <dgm:cxn modelId="{1DED3A07-9C52-4CE4-BC6F-35065ABFC62C}" type="presOf" srcId="{6BD3D35B-0DF8-4E81-95FC-49B1B2C7F1FF}" destId="{8E54C3F3-F049-4BDB-A058-FABA7C9C247C}" srcOrd="0" destOrd="0" presId="urn:microsoft.com/office/officeart/2005/8/layout/hProcess9"/>
    <dgm:cxn modelId="{FEE4C072-C8D7-42D5-83D9-8F7C03B51487}" srcId="{1D12E1DC-A323-4F30-8B69-B09E05ACAF02}" destId="{9297BB1D-2C2E-497B-A717-112E823CB315}" srcOrd="3" destOrd="0" parTransId="{BC7F9A0B-3BBD-4AAB-8F89-4DA492D59701}" sibTransId="{9668EC98-D044-461B-AC32-06B39F5A8CA6}"/>
    <dgm:cxn modelId="{B18BAFAB-E848-4CF4-9578-F737EDEA7B78}" type="presOf" srcId="{EB6F0E70-E28D-4573-827A-ACFE7845A379}" destId="{AAEE0FBF-CDA2-4C89-9763-FADBB105DBC3}" srcOrd="0" destOrd="0" presId="urn:microsoft.com/office/officeart/2005/8/layout/hProcess9"/>
    <dgm:cxn modelId="{74DCCA04-8564-4C0A-8D4A-9FC73C931067}" type="presOf" srcId="{2E50C044-D4AD-4E1A-BB56-07B38CD67D01}" destId="{B17785B1-AA4D-40C0-AB3F-99FEBB9A08EB}" srcOrd="0" destOrd="0" presId="urn:microsoft.com/office/officeart/2005/8/layout/hProcess9"/>
    <dgm:cxn modelId="{AEF5A87B-3FEF-4171-8FCB-4F71165ED233}" type="presParOf" srcId="{2034186C-4D97-4D96-AD4F-9AD024784C21}" destId="{D99AA98E-E6D4-4C52-B3BB-FCF7EAE72417}" srcOrd="0" destOrd="0" presId="urn:microsoft.com/office/officeart/2005/8/layout/hProcess9"/>
    <dgm:cxn modelId="{D17C74E2-C536-484C-98A3-0E1C5601D36A}" type="presParOf" srcId="{2034186C-4D97-4D96-AD4F-9AD024784C21}" destId="{205A3349-86DC-401D-AB7B-5B21AF7EAE5A}" srcOrd="1" destOrd="0" presId="urn:microsoft.com/office/officeart/2005/8/layout/hProcess9"/>
    <dgm:cxn modelId="{49BBDB62-2FDA-43DE-B032-E5B4A9A7BA94}" type="presParOf" srcId="{205A3349-86DC-401D-AB7B-5B21AF7EAE5A}" destId="{B17785B1-AA4D-40C0-AB3F-99FEBB9A08EB}" srcOrd="0" destOrd="0" presId="urn:microsoft.com/office/officeart/2005/8/layout/hProcess9"/>
    <dgm:cxn modelId="{0B3A3AB4-5F35-4AE9-8E40-BAFF97F3D57B}" type="presParOf" srcId="{205A3349-86DC-401D-AB7B-5B21AF7EAE5A}" destId="{51266FB4-86FC-40DC-A4C2-8DC339AF9203}" srcOrd="1" destOrd="0" presId="urn:microsoft.com/office/officeart/2005/8/layout/hProcess9"/>
    <dgm:cxn modelId="{BEB7B285-3334-4D8D-A8C7-76B64599C7B5}" type="presParOf" srcId="{205A3349-86DC-401D-AB7B-5B21AF7EAE5A}" destId="{8E54C3F3-F049-4BDB-A058-FABA7C9C247C}" srcOrd="2" destOrd="0" presId="urn:microsoft.com/office/officeart/2005/8/layout/hProcess9"/>
    <dgm:cxn modelId="{C9F8F784-D26D-49A0-BCB1-63AB71F5B125}" type="presParOf" srcId="{205A3349-86DC-401D-AB7B-5B21AF7EAE5A}" destId="{7CAE88CB-DB0E-4AB2-A27F-86883792CA12}" srcOrd="3" destOrd="0" presId="urn:microsoft.com/office/officeart/2005/8/layout/hProcess9"/>
    <dgm:cxn modelId="{6CBD41B1-9CE0-4B58-8B06-C6E5DF59AD5E}" type="presParOf" srcId="{205A3349-86DC-401D-AB7B-5B21AF7EAE5A}" destId="{AAEE0FBF-CDA2-4C89-9763-FADBB105DBC3}" srcOrd="4" destOrd="0" presId="urn:microsoft.com/office/officeart/2005/8/layout/hProcess9"/>
    <dgm:cxn modelId="{156108CC-8056-474E-83A1-7BCEB33C065D}" type="presParOf" srcId="{205A3349-86DC-401D-AB7B-5B21AF7EAE5A}" destId="{8BB106D9-0940-4D02-AAB1-63AB3131A87C}" srcOrd="5" destOrd="0" presId="urn:microsoft.com/office/officeart/2005/8/layout/hProcess9"/>
    <dgm:cxn modelId="{C43F51AB-93EB-4AD5-82E5-505B03030E68}" type="presParOf" srcId="{205A3349-86DC-401D-AB7B-5B21AF7EAE5A}" destId="{619F096A-314F-4592-934F-0299685A7A36}" srcOrd="6" destOrd="0" presId="urn:microsoft.com/office/officeart/2005/8/layout/hProcess9"/>
  </dgm:cxnLst>
  <dgm:bg>
    <a:solidFill>
      <a:schemeClr val="bg1">
        <a:lumMod val="85000"/>
      </a:schemeClr>
    </a:solidFill>
  </dgm:bg>
  <dgm:whole>
    <a:ln>
      <a:solidFill>
        <a:schemeClr val="bg1"/>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6BD3D35B-0DF8-4E81-95FC-49B1B2C7F1FF}">
      <dgm:prSet phldrT="[Text]"/>
      <dgm:spPr>
        <a:solidFill>
          <a:schemeClr val="tx2">
            <a:lumMod val="20000"/>
            <a:lumOff val="80000"/>
          </a:schemeClr>
        </a:solidFill>
      </dgm:spPr>
      <dgm:t>
        <a:bodyPr/>
        <a:lstStyle/>
        <a:p>
          <a:r>
            <a:rPr lang="en-US" dirty="0" err="1" smtClean="0">
              <a:solidFill>
                <a:schemeClr val="tx1"/>
              </a:solidFill>
            </a:rPr>
            <a:t>Dev</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E50C044-D4AD-4E1A-BB56-07B38CD67D01}">
      <dgm:prSet phldrT="[Text]"/>
      <dgm:spPr>
        <a:solidFill>
          <a:schemeClr val="tx2">
            <a:lumMod val="20000"/>
            <a:lumOff val="80000"/>
          </a:schemeClr>
        </a:solidFill>
      </dgm:spPr>
      <dgm:t>
        <a:bodyPr/>
        <a:lstStyle/>
        <a:p>
          <a:r>
            <a:rPr lang="en-US" dirty="0" smtClean="0">
              <a:solidFill>
                <a:schemeClr val="tx1"/>
              </a:solidFill>
            </a:rPr>
            <a:t>Tests</a:t>
          </a:r>
          <a:endParaRPr lang="en-US" dirty="0">
            <a:solidFill>
              <a:schemeClr val="tx1"/>
            </a:solidFill>
          </a:endParaRPr>
        </a:p>
      </dgm:t>
    </dgm:pt>
    <dgm:pt modelId="{4F4D14E0-6E8C-446C-9082-52223731B764}" type="parTrans" cxnId="{A5B94F51-3EEA-432A-97D5-BDA0B6DA5FB5}">
      <dgm:prSet/>
      <dgm:spPr/>
      <dgm:t>
        <a:bodyPr/>
        <a:lstStyle/>
        <a:p>
          <a:endParaRPr lang="en-US"/>
        </a:p>
      </dgm:t>
    </dgm:pt>
    <dgm:pt modelId="{48CFE325-6886-4F55-B877-25F0942E0727}" type="sibTrans" cxnId="{A5B94F51-3EEA-432A-97D5-BDA0B6DA5FB5}">
      <dgm:prSet/>
      <dgm:spPr/>
      <dgm:t>
        <a:bodyPr/>
        <a:lstStyle/>
        <a:p>
          <a:endParaRPr lang="en-US"/>
        </a:p>
      </dgm:t>
    </dgm:pt>
    <dgm:pt modelId="{EB6F0E70-E28D-4573-827A-ACFE7845A379}">
      <dgm:prSet phldrT="[Text]"/>
      <dgm:spPr>
        <a:solidFill>
          <a:schemeClr val="tx2">
            <a:lumMod val="20000"/>
            <a:lumOff val="80000"/>
          </a:schemeClr>
        </a:solidFill>
      </dgm:spPr>
      <dgm:t>
        <a:bodyPr/>
        <a:lstStyle/>
        <a:p>
          <a:r>
            <a:rPr lang="en-US" dirty="0" smtClean="0">
              <a:solidFill>
                <a:schemeClr val="tx1"/>
              </a:solidFill>
            </a:rPr>
            <a:t>Test &amp; fix</a:t>
          </a:r>
          <a:endParaRPr lang="en-US" dirty="0">
            <a:solidFill>
              <a:schemeClr val="tx1"/>
            </a:solidFill>
          </a:endParaRPr>
        </a:p>
      </dgm:t>
    </dgm:pt>
    <dgm:pt modelId="{E4E3C61B-736F-46ED-96C6-D57C7A7630D6}" type="parTrans" cxnId="{6BE4C4A6-5E13-458C-B0E5-4976CE9957CB}">
      <dgm:prSet/>
      <dgm:spPr/>
      <dgm:t>
        <a:bodyPr/>
        <a:lstStyle/>
        <a:p>
          <a:endParaRPr lang="en-US"/>
        </a:p>
      </dgm:t>
    </dgm:pt>
    <dgm:pt modelId="{9146C791-9DD0-4B76-A45D-287C3A466DF7}" type="sibTrans" cxnId="{6BE4C4A6-5E13-458C-B0E5-4976CE9957CB}">
      <dgm:prSet/>
      <dgm:spPr/>
      <dgm:t>
        <a:bodyPr/>
        <a:lstStyle/>
        <a:p>
          <a:endParaRPr lang="en-US"/>
        </a:p>
      </dgm:t>
    </dgm:pt>
    <dgm:pt modelId="{9297BB1D-2C2E-497B-A717-112E823CB315}">
      <dgm:prSet phldrT="[Text]"/>
      <dgm:spPr>
        <a:solidFill>
          <a:schemeClr val="tx2">
            <a:lumMod val="20000"/>
            <a:lumOff val="80000"/>
          </a:schemeClr>
        </a:solidFill>
      </dgm:spPr>
      <dgm:t>
        <a:bodyPr/>
        <a:lstStyle/>
        <a:p>
          <a:r>
            <a:rPr lang="en-US" dirty="0" smtClean="0">
              <a:solidFill>
                <a:schemeClr val="tx1"/>
              </a:solidFill>
            </a:rPr>
            <a:t>signoff</a:t>
          </a:r>
          <a:endParaRPr lang="en-US" dirty="0">
            <a:solidFill>
              <a:schemeClr val="tx1"/>
            </a:solidFill>
          </a:endParaRPr>
        </a:p>
      </dgm:t>
    </dgm:pt>
    <dgm:pt modelId="{BC7F9A0B-3BBD-4AAB-8F89-4DA492D59701}" type="parTrans" cxnId="{FEE4C072-C8D7-42D5-83D9-8F7C03B51487}">
      <dgm:prSet/>
      <dgm:spPr/>
      <dgm:t>
        <a:bodyPr/>
        <a:lstStyle/>
        <a:p>
          <a:endParaRPr lang="en-US"/>
        </a:p>
      </dgm:t>
    </dgm:pt>
    <dgm:pt modelId="{9668EC98-D044-461B-AC32-06B39F5A8CA6}" type="sibTrans" cxnId="{FEE4C072-C8D7-42D5-83D9-8F7C03B51487}">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109106" custLinFactNeighborX="-11228"/>
      <dgm:spPr/>
    </dgm:pt>
    <dgm:pt modelId="{205A3349-86DC-401D-AB7B-5B21AF7EAE5A}" type="pres">
      <dgm:prSet presAssocID="{1D12E1DC-A323-4F30-8B69-B09E05ACAF02}" presName="linearProcess" presStyleCnt="0"/>
      <dgm:spPr/>
    </dgm:pt>
    <dgm:pt modelId="{B17785B1-AA4D-40C0-AB3F-99FEBB9A08EB}" type="pres">
      <dgm:prSet presAssocID="{2E50C044-D4AD-4E1A-BB56-07B38CD67D01}" presName="textNode" presStyleLbl="node1" presStyleIdx="0" presStyleCnt="4">
        <dgm:presLayoutVars>
          <dgm:bulletEnabled val="1"/>
        </dgm:presLayoutVars>
      </dgm:prSet>
      <dgm:spPr/>
      <dgm:t>
        <a:bodyPr/>
        <a:lstStyle/>
        <a:p>
          <a:endParaRPr lang="en-US"/>
        </a:p>
      </dgm:t>
    </dgm:pt>
    <dgm:pt modelId="{51266FB4-86FC-40DC-A4C2-8DC339AF9203}" type="pres">
      <dgm:prSet presAssocID="{48CFE325-6886-4F55-B877-25F0942E0727}" presName="sibTrans" presStyleCnt="0"/>
      <dgm:spPr/>
    </dgm:pt>
    <dgm:pt modelId="{8E54C3F3-F049-4BDB-A058-FABA7C9C247C}" type="pres">
      <dgm:prSet presAssocID="{6BD3D35B-0DF8-4E81-95FC-49B1B2C7F1FF}" presName="textNode" presStyleLbl="node1" presStyleIdx="1" presStyleCnt="4">
        <dgm:presLayoutVars>
          <dgm:bulletEnabled val="1"/>
        </dgm:presLayoutVars>
      </dgm:prSet>
      <dgm:spPr/>
      <dgm:t>
        <a:bodyPr/>
        <a:lstStyle/>
        <a:p>
          <a:endParaRPr lang="en-US"/>
        </a:p>
      </dgm:t>
    </dgm:pt>
    <dgm:pt modelId="{7CAE88CB-DB0E-4AB2-A27F-86883792CA12}" type="pres">
      <dgm:prSet presAssocID="{AE6B3EDA-4968-4821-B913-12E4D3B1862F}" presName="sibTrans" presStyleCnt="0"/>
      <dgm:spPr/>
    </dgm:pt>
    <dgm:pt modelId="{AAEE0FBF-CDA2-4C89-9763-FADBB105DBC3}" type="pres">
      <dgm:prSet presAssocID="{EB6F0E70-E28D-4573-827A-ACFE7845A379}" presName="textNode" presStyleLbl="node1" presStyleIdx="2" presStyleCnt="4">
        <dgm:presLayoutVars>
          <dgm:bulletEnabled val="1"/>
        </dgm:presLayoutVars>
      </dgm:prSet>
      <dgm:spPr/>
      <dgm:t>
        <a:bodyPr/>
        <a:lstStyle/>
        <a:p>
          <a:endParaRPr lang="en-US"/>
        </a:p>
      </dgm:t>
    </dgm:pt>
    <dgm:pt modelId="{8BB106D9-0940-4D02-AAB1-63AB3131A87C}" type="pres">
      <dgm:prSet presAssocID="{9146C791-9DD0-4B76-A45D-287C3A466DF7}" presName="sibTrans" presStyleCnt="0"/>
      <dgm:spPr/>
    </dgm:pt>
    <dgm:pt modelId="{619F096A-314F-4592-934F-0299685A7A36}" type="pres">
      <dgm:prSet presAssocID="{9297BB1D-2C2E-497B-A717-112E823CB315}" presName="textNode" presStyleLbl="node1" presStyleIdx="3" presStyleCnt="4">
        <dgm:presLayoutVars>
          <dgm:bulletEnabled val="1"/>
        </dgm:presLayoutVars>
      </dgm:prSet>
      <dgm:spPr/>
      <dgm:t>
        <a:bodyPr/>
        <a:lstStyle/>
        <a:p>
          <a:endParaRPr lang="en-US"/>
        </a:p>
      </dgm:t>
    </dgm:pt>
  </dgm:ptLst>
  <dgm:cxnLst>
    <dgm:cxn modelId="{6BE4C4A6-5E13-458C-B0E5-4976CE9957CB}" srcId="{1D12E1DC-A323-4F30-8B69-B09E05ACAF02}" destId="{EB6F0E70-E28D-4573-827A-ACFE7845A379}" srcOrd="2" destOrd="0" parTransId="{E4E3C61B-736F-46ED-96C6-D57C7A7630D6}" sibTransId="{9146C791-9DD0-4B76-A45D-287C3A466DF7}"/>
    <dgm:cxn modelId="{A228BE1A-9D7F-490F-B928-B4822E56E535}" srcId="{1D12E1DC-A323-4F30-8B69-B09E05ACAF02}" destId="{6BD3D35B-0DF8-4E81-95FC-49B1B2C7F1FF}" srcOrd="1" destOrd="0" parTransId="{9A15BEFB-EE05-47C1-BD77-58C3C36AD978}" sibTransId="{AE6B3EDA-4968-4821-B913-12E4D3B1862F}"/>
    <dgm:cxn modelId="{A5B94F51-3EEA-432A-97D5-BDA0B6DA5FB5}" srcId="{1D12E1DC-A323-4F30-8B69-B09E05ACAF02}" destId="{2E50C044-D4AD-4E1A-BB56-07B38CD67D01}" srcOrd="0" destOrd="0" parTransId="{4F4D14E0-6E8C-446C-9082-52223731B764}" sibTransId="{48CFE325-6886-4F55-B877-25F0942E0727}"/>
    <dgm:cxn modelId="{2A33A77D-0A60-424B-8529-B20D2DB432AE}" type="presOf" srcId="{1D12E1DC-A323-4F30-8B69-B09E05ACAF02}" destId="{2034186C-4D97-4D96-AD4F-9AD024784C21}" srcOrd="0" destOrd="0" presId="urn:microsoft.com/office/officeart/2005/8/layout/hProcess9"/>
    <dgm:cxn modelId="{E6D13430-662A-4F1E-818B-4A3412769C8D}" type="presOf" srcId="{9297BB1D-2C2E-497B-A717-112E823CB315}" destId="{619F096A-314F-4592-934F-0299685A7A36}" srcOrd="0" destOrd="0" presId="urn:microsoft.com/office/officeart/2005/8/layout/hProcess9"/>
    <dgm:cxn modelId="{FEE4C072-C8D7-42D5-83D9-8F7C03B51487}" srcId="{1D12E1DC-A323-4F30-8B69-B09E05ACAF02}" destId="{9297BB1D-2C2E-497B-A717-112E823CB315}" srcOrd="3" destOrd="0" parTransId="{BC7F9A0B-3BBD-4AAB-8F89-4DA492D59701}" sibTransId="{9668EC98-D044-461B-AC32-06B39F5A8CA6}"/>
    <dgm:cxn modelId="{3D3BA1F4-920A-4F4A-B6D6-58A6244B319F}" type="presOf" srcId="{6BD3D35B-0DF8-4E81-95FC-49B1B2C7F1FF}" destId="{8E54C3F3-F049-4BDB-A058-FABA7C9C247C}" srcOrd="0" destOrd="0" presId="urn:microsoft.com/office/officeart/2005/8/layout/hProcess9"/>
    <dgm:cxn modelId="{E23F99E5-F0B3-45F7-A9DA-DBE2988FCD2A}" type="presOf" srcId="{EB6F0E70-E28D-4573-827A-ACFE7845A379}" destId="{AAEE0FBF-CDA2-4C89-9763-FADBB105DBC3}" srcOrd="0" destOrd="0" presId="urn:microsoft.com/office/officeart/2005/8/layout/hProcess9"/>
    <dgm:cxn modelId="{FD664DE1-0607-44DE-B2AE-8E5757AB43B3}" type="presOf" srcId="{2E50C044-D4AD-4E1A-BB56-07B38CD67D01}" destId="{B17785B1-AA4D-40C0-AB3F-99FEBB9A08EB}" srcOrd="0" destOrd="0" presId="urn:microsoft.com/office/officeart/2005/8/layout/hProcess9"/>
    <dgm:cxn modelId="{FBE84933-CF1E-4557-A65C-8C4868B922D1}" type="presParOf" srcId="{2034186C-4D97-4D96-AD4F-9AD024784C21}" destId="{D99AA98E-E6D4-4C52-B3BB-FCF7EAE72417}" srcOrd="0" destOrd="0" presId="urn:microsoft.com/office/officeart/2005/8/layout/hProcess9"/>
    <dgm:cxn modelId="{109B31E6-EB8F-4368-9FE9-14589D37BA5F}" type="presParOf" srcId="{2034186C-4D97-4D96-AD4F-9AD024784C21}" destId="{205A3349-86DC-401D-AB7B-5B21AF7EAE5A}" srcOrd="1" destOrd="0" presId="urn:microsoft.com/office/officeart/2005/8/layout/hProcess9"/>
    <dgm:cxn modelId="{0D53D094-06A2-4ABA-9469-020B2D0B1688}" type="presParOf" srcId="{205A3349-86DC-401D-AB7B-5B21AF7EAE5A}" destId="{B17785B1-AA4D-40C0-AB3F-99FEBB9A08EB}" srcOrd="0" destOrd="0" presId="urn:microsoft.com/office/officeart/2005/8/layout/hProcess9"/>
    <dgm:cxn modelId="{67D88D6B-0741-4313-AE0D-698CC6D1876F}" type="presParOf" srcId="{205A3349-86DC-401D-AB7B-5B21AF7EAE5A}" destId="{51266FB4-86FC-40DC-A4C2-8DC339AF9203}" srcOrd="1" destOrd="0" presId="urn:microsoft.com/office/officeart/2005/8/layout/hProcess9"/>
    <dgm:cxn modelId="{2FF0685A-CAA0-4DE7-B390-E7E2C077DCCF}" type="presParOf" srcId="{205A3349-86DC-401D-AB7B-5B21AF7EAE5A}" destId="{8E54C3F3-F049-4BDB-A058-FABA7C9C247C}" srcOrd="2" destOrd="0" presId="urn:microsoft.com/office/officeart/2005/8/layout/hProcess9"/>
    <dgm:cxn modelId="{923382CA-05CC-43B0-84AB-5D35DE9B4B51}" type="presParOf" srcId="{205A3349-86DC-401D-AB7B-5B21AF7EAE5A}" destId="{7CAE88CB-DB0E-4AB2-A27F-86883792CA12}" srcOrd="3" destOrd="0" presId="urn:microsoft.com/office/officeart/2005/8/layout/hProcess9"/>
    <dgm:cxn modelId="{EAE5C5B4-4B1E-4EDC-AF81-54EE77106C15}" type="presParOf" srcId="{205A3349-86DC-401D-AB7B-5B21AF7EAE5A}" destId="{AAEE0FBF-CDA2-4C89-9763-FADBB105DBC3}" srcOrd="4" destOrd="0" presId="urn:microsoft.com/office/officeart/2005/8/layout/hProcess9"/>
    <dgm:cxn modelId="{AE73E7B4-A839-48B6-AB52-0D69D59D3C91}" type="presParOf" srcId="{205A3349-86DC-401D-AB7B-5B21AF7EAE5A}" destId="{8BB106D9-0940-4D02-AAB1-63AB3131A87C}" srcOrd="5" destOrd="0" presId="urn:microsoft.com/office/officeart/2005/8/layout/hProcess9"/>
    <dgm:cxn modelId="{5E548AF7-95E4-41B4-8604-D6991C0E73C8}" type="presParOf" srcId="{205A3349-86DC-401D-AB7B-5B21AF7EAE5A}" destId="{619F096A-314F-4592-934F-0299685A7A36}" srcOrd="6" destOrd="0" presId="urn:microsoft.com/office/officeart/2005/8/layout/hProcess9"/>
  </dgm:cxnLst>
  <dgm:bg>
    <a:solidFill>
      <a:schemeClr val="bg1">
        <a:lumMod val="85000"/>
      </a:schemeClr>
    </a:solidFill>
  </dgm:bg>
  <dgm:whole>
    <a:ln>
      <a:solidFill>
        <a:schemeClr val="bg1"/>
      </a:solidFill>
    </a:ln>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6BD3D35B-0DF8-4E81-95FC-49B1B2C7F1FF}">
      <dgm:prSet phldrT="[Text]"/>
      <dgm:spPr>
        <a:solidFill>
          <a:schemeClr val="tx2">
            <a:lumMod val="20000"/>
            <a:lumOff val="80000"/>
          </a:schemeClr>
        </a:solidFill>
      </dgm:spPr>
      <dgm:t>
        <a:bodyPr/>
        <a:lstStyle/>
        <a:p>
          <a:r>
            <a:rPr lang="en-US" dirty="0" err="1" smtClean="0">
              <a:solidFill>
                <a:schemeClr val="tx1"/>
              </a:solidFill>
            </a:rPr>
            <a:t>Dev</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E50C044-D4AD-4E1A-BB56-07B38CD67D01}">
      <dgm:prSet phldrT="[Text]"/>
      <dgm:spPr>
        <a:solidFill>
          <a:schemeClr val="tx2">
            <a:lumMod val="20000"/>
            <a:lumOff val="80000"/>
          </a:schemeClr>
        </a:solidFill>
      </dgm:spPr>
      <dgm:t>
        <a:bodyPr/>
        <a:lstStyle/>
        <a:p>
          <a:r>
            <a:rPr lang="en-US" dirty="0" smtClean="0">
              <a:solidFill>
                <a:schemeClr val="tx1"/>
              </a:solidFill>
            </a:rPr>
            <a:t>Tests</a:t>
          </a:r>
          <a:endParaRPr lang="en-US" dirty="0">
            <a:solidFill>
              <a:schemeClr val="tx1"/>
            </a:solidFill>
          </a:endParaRPr>
        </a:p>
      </dgm:t>
    </dgm:pt>
    <dgm:pt modelId="{4F4D14E0-6E8C-446C-9082-52223731B764}" type="parTrans" cxnId="{A5B94F51-3EEA-432A-97D5-BDA0B6DA5FB5}">
      <dgm:prSet/>
      <dgm:spPr/>
      <dgm:t>
        <a:bodyPr/>
        <a:lstStyle/>
        <a:p>
          <a:endParaRPr lang="en-US"/>
        </a:p>
      </dgm:t>
    </dgm:pt>
    <dgm:pt modelId="{48CFE325-6886-4F55-B877-25F0942E0727}" type="sibTrans" cxnId="{A5B94F51-3EEA-432A-97D5-BDA0B6DA5FB5}">
      <dgm:prSet/>
      <dgm:spPr/>
      <dgm:t>
        <a:bodyPr/>
        <a:lstStyle/>
        <a:p>
          <a:endParaRPr lang="en-US"/>
        </a:p>
      </dgm:t>
    </dgm:pt>
    <dgm:pt modelId="{EB6F0E70-E28D-4573-827A-ACFE7845A379}">
      <dgm:prSet phldrT="[Text]"/>
      <dgm:spPr>
        <a:solidFill>
          <a:schemeClr val="tx2">
            <a:lumMod val="20000"/>
            <a:lumOff val="80000"/>
          </a:schemeClr>
        </a:solidFill>
      </dgm:spPr>
      <dgm:t>
        <a:bodyPr/>
        <a:lstStyle/>
        <a:p>
          <a:r>
            <a:rPr lang="en-US" dirty="0" smtClean="0">
              <a:solidFill>
                <a:schemeClr val="tx1"/>
              </a:solidFill>
            </a:rPr>
            <a:t>Test &amp; fix</a:t>
          </a:r>
          <a:endParaRPr lang="en-US" dirty="0">
            <a:solidFill>
              <a:schemeClr val="tx1"/>
            </a:solidFill>
          </a:endParaRPr>
        </a:p>
      </dgm:t>
    </dgm:pt>
    <dgm:pt modelId="{E4E3C61B-736F-46ED-96C6-D57C7A7630D6}" type="parTrans" cxnId="{6BE4C4A6-5E13-458C-B0E5-4976CE9957CB}">
      <dgm:prSet/>
      <dgm:spPr/>
      <dgm:t>
        <a:bodyPr/>
        <a:lstStyle/>
        <a:p>
          <a:endParaRPr lang="en-US"/>
        </a:p>
      </dgm:t>
    </dgm:pt>
    <dgm:pt modelId="{9146C791-9DD0-4B76-A45D-287C3A466DF7}" type="sibTrans" cxnId="{6BE4C4A6-5E13-458C-B0E5-4976CE9957CB}">
      <dgm:prSet/>
      <dgm:spPr/>
      <dgm:t>
        <a:bodyPr/>
        <a:lstStyle/>
        <a:p>
          <a:endParaRPr lang="en-US"/>
        </a:p>
      </dgm:t>
    </dgm:pt>
    <dgm:pt modelId="{9297BB1D-2C2E-497B-A717-112E823CB315}">
      <dgm:prSet phldrT="[Text]"/>
      <dgm:spPr>
        <a:solidFill>
          <a:schemeClr val="tx2">
            <a:lumMod val="20000"/>
            <a:lumOff val="80000"/>
          </a:schemeClr>
        </a:solidFill>
      </dgm:spPr>
      <dgm:t>
        <a:bodyPr/>
        <a:lstStyle/>
        <a:p>
          <a:r>
            <a:rPr lang="en-US" dirty="0" smtClean="0">
              <a:solidFill>
                <a:schemeClr val="tx1"/>
              </a:solidFill>
            </a:rPr>
            <a:t>signoff</a:t>
          </a:r>
          <a:endParaRPr lang="en-US" dirty="0">
            <a:solidFill>
              <a:schemeClr val="tx1"/>
            </a:solidFill>
          </a:endParaRPr>
        </a:p>
      </dgm:t>
    </dgm:pt>
    <dgm:pt modelId="{BC7F9A0B-3BBD-4AAB-8F89-4DA492D59701}" type="parTrans" cxnId="{FEE4C072-C8D7-42D5-83D9-8F7C03B51487}">
      <dgm:prSet/>
      <dgm:spPr/>
      <dgm:t>
        <a:bodyPr/>
        <a:lstStyle/>
        <a:p>
          <a:endParaRPr lang="en-US"/>
        </a:p>
      </dgm:t>
    </dgm:pt>
    <dgm:pt modelId="{9668EC98-D044-461B-AC32-06B39F5A8CA6}" type="sibTrans" cxnId="{FEE4C072-C8D7-42D5-83D9-8F7C03B51487}">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87791" custLinFactNeighborX="-4609" custLinFactNeighborY="-8125"/>
      <dgm:spPr/>
    </dgm:pt>
    <dgm:pt modelId="{205A3349-86DC-401D-AB7B-5B21AF7EAE5A}" type="pres">
      <dgm:prSet presAssocID="{1D12E1DC-A323-4F30-8B69-B09E05ACAF02}" presName="linearProcess" presStyleCnt="0"/>
      <dgm:spPr/>
    </dgm:pt>
    <dgm:pt modelId="{B17785B1-AA4D-40C0-AB3F-99FEBB9A08EB}" type="pres">
      <dgm:prSet presAssocID="{2E50C044-D4AD-4E1A-BB56-07B38CD67D01}" presName="textNode" presStyleLbl="node1" presStyleIdx="0" presStyleCnt="4">
        <dgm:presLayoutVars>
          <dgm:bulletEnabled val="1"/>
        </dgm:presLayoutVars>
      </dgm:prSet>
      <dgm:spPr/>
      <dgm:t>
        <a:bodyPr/>
        <a:lstStyle/>
        <a:p>
          <a:endParaRPr lang="en-US"/>
        </a:p>
      </dgm:t>
    </dgm:pt>
    <dgm:pt modelId="{51266FB4-86FC-40DC-A4C2-8DC339AF9203}" type="pres">
      <dgm:prSet presAssocID="{48CFE325-6886-4F55-B877-25F0942E0727}" presName="sibTrans" presStyleCnt="0"/>
      <dgm:spPr/>
    </dgm:pt>
    <dgm:pt modelId="{8E54C3F3-F049-4BDB-A058-FABA7C9C247C}" type="pres">
      <dgm:prSet presAssocID="{6BD3D35B-0DF8-4E81-95FC-49B1B2C7F1FF}" presName="textNode" presStyleLbl="node1" presStyleIdx="1" presStyleCnt="4">
        <dgm:presLayoutVars>
          <dgm:bulletEnabled val="1"/>
        </dgm:presLayoutVars>
      </dgm:prSet>
      <dgm:spPr/>
      <dgm:t>
        <a:bodyPr/>
        <a:lstStyle/>
        <a:p>
          <a:endParaRPr lang="en-US"/>
        </a:p>
      </dgm:t>
    </dgm:pt>
    <dgm:pt modelId="{7CAE88CB-DB0E-4AB2-A27F-86883792CA12}" type="pres">
      <dgm:prSet presAssocID="{AE6B3EDA-4968-4821-B913-12E4D3B1862F}" presName="sibTrans" presStyleCnt="0"/>
      <dgm:spPr/>
    </dgm:pt>
    <dgm:pt modelId="{AAEE0FBF-CDA2-4C89-9763-FADBB105DBC3}" type="pres">
      <dgm:prSet presAssocID="{EB6F0E70-E28D-4573-827A-ACFE7845A379}" presName="textNode" presStyleLbl="node1" presStyleIdx="2" presStyleCnt="4">
        <dgm:presLayoutVars>
          <dgm:bulletEnabled val="1"/>
        </dgm:presLayoutVars>
      </dgm:prSet>
      <dgm:spPr/>
      <dgm:t>
        <a:bodyPr/>
        <a:lstStyle/>
        <a:p>
          <a:endParaRPr lang="en-US"/>
        </a:p>
      </dgm:t>
    </dgm:pt>
    <dgm:pt modelId="{8BB106D9-0940-4D02-AAB1-63AB3131A87C}" type="pres">
      <dgm:prSet presAssocID="{9146C791-9DD0-4B76-A45D-287C3A466DF7}" presName="sibTrans" presStyleCnt="0"/>
      <dgm:spPr/>
    </dgm:pt>
    <dgm:pt modelId="{619F096A-314F-4592-934F-0299685A7A36}" type="pres">
      <dgm:prSet presAssocID="{9297BB1D-2C2E-497B-A717-112E823CB315}" presName="textNode" presStyleLbl="node1" presStyleIdx="3" presStyleCnt="4">
        <dgm:presLayoutVars>
          <dgm:bulletEnabled val="1"/>
        </dgm:presLayoutVars>
      </dgm:prSet>
      <dgm:spPr/>
      <dgm:t>
        <a:bodyPr/>
        <a:lstStyle/>
        <a:p>
          <a:endParaRPr lang="en-US"/>
        </a:p>
      </dgm:t>
    </dgm:pt>
  </dgm:ptLst>
  <dgm:cxnLst>
    <dgm:cxn modelId="{7F5EAB25-7276-4C38-AE29-EC4BD89F0C23}" type="presOf" srcId="{9297BB1D-2C2E-497B-A717-112E823CB315}" destId="{619F096A-314F-4592-934F-0299685A7A36}" srcOrd="0" destOrd="0" presId="urn:microsoft.com/office/officeart/2005/8/layout/hProcess9"/>
    <dgm:cxn modelId="{6BE4C4A6-5E13-458C-B0E5-4976CE9957CB}" srcId="{1D12E1DC-A323-4F30-8B69-B09E05ACAF02}" destId="{EB6F0E70-E28D-4573-827A-ACFE7845A379}" srcOrd="2" destOrd="0" parTransId="{E4E3C61B-736F-46ED-96C6-D57C7A7630D6}" sibTransId="{9146C791-9DD0-4B76-A45D-287C3A466DF7}"/>
    <dgm:cxn modelId="{A228BE1A-9D7F-490F-B928-B4822E56E535}" srcId="{1D12E1DC-A323-4F30-8B69-B09E05ACAF02}" destId="{6BD3D35B-0DF8-4E81-95FC-49B1B2C7F1FF}" srcOrd="1" destOrd="0" parTransId="{9A15BEFB-EE05-47C1-BD77-58C3C36AD978}" sibTransId="{AE6B3EDA-4968-4821-B913-12E4D3B1862F}"/>
    <dgm:cxn modelId="{8142F723-EF50-4383-9AB5-5AD28F4CAA48}" type="presOf" srcId="{EB6F0E70-E28D-4573-827A-ACFE7845A379}" destId="{AAEE0FBF-CDA2-4C89-9763-FADBB105DBC3}" srcOrd="0" destOrd="0" presId="urn:microsoft.com/office/officeart/2005/8/layout/hProcess9"/>
    <dgm:cxn modelId="{9295CD0F-7855-4316-B0F2-41676CC54C20}" type="presOf" srcId="{1D12E1DC-A323-4F30-8B69-B09E05ACAF02}" destId="{2034186C-4D97-4D96-AD4F-9AD024784C21}" srcOrd="0" destOrd="0" presId="urn:microsoft.com/office/officeart/2005/8/layout/hProcess9"/>
    <dgm:cxn modelId="{8F837493-ECEE-4516-962D-B37705452CAE}" type="presOf" srcId="{2E50C044-D4AD-4E1A-BB56-07B38CD67D01}" destId="{B17785B1-AA4D-40C0-AB3F-99FEBB9A08EB}" srcOrd="0" destOrd="0" presId="urn:microsoft.com/office/officeart/2005/8/layout/hProcess9"/>
    <dgm:cxn modelId="{FEE4C072-C8D7-42D5-83D9-8F7C03B51487}" srcId="{1D12E1DC-A323-4F30-8B69-B09E05ACAF02}" destId="{9297BB1D-2C2E-497B-A717-112E823CB315}" srcOrd="3" destOrd="0" parTransId="{BC7F9A0B-3BBD-4AAB-8F89-4DA492D59701}" sibTransId="{9668EC98-D044-461B-AC32-06B39F5A8CA6}"/>
    <dgm:cxn modelId="{A5B94F51-3EEA-432A-97D5-BDA0B6DA5FB5}" srcId="{1D12E1DC-A323-4F30-8B69-B09E05ACAF02}" destId="{2E50C044-D4AD-4E1A-BB56-07B38CD67D01}" srcOrd="0" destOrd="0" parTransId="{4F4D14E0-6E8C-446C-9082-52223731B764}" sibTransId="{48CFE325-6886-4F55-B877-25F0942E0727}"/>
    <dgm:cxn modelId="{EF2C7F09-D7D9-42A6-B684-5671B290EDB9}" type="presOf" srcId="{6BD3D35B-0DF8-4E81-95FC-49B1B2C7F1FF}" destId="{8E54C3F3-F049-4BDB-A058-FABA7C9C247C}" srcOrd="0" destOrd="0" presId="urn:microsoft.com/office/officeart/2005/8/layout/hProcess9"/>
    <dgm:cxn modelId="{3AC689FB-CC4B-442B-8647-E38E11D255D9}" type="presParOf" srcId="{2034186C-4D97-4D96-AD4F-9AD024784C21}" destId="{D99AA98E-E6D4-4C52-B3BB-FCF7EAE72417}" srcOrd="0" destOrd="0" presId="urn:microsoft.com/office/officeart/2005/8/layout/hProcess9"/>
    <dgm:cxn modelId="{30F27885-A265-4CBE-912C-4D5964DDA798}" type="presParOf" srcId="{2034186C-4D97-4D96-AD4F-9AD024784C21}" destId="{205A3349-86DC-401D-AB7B-5B21AF7EAE5A}" srcOrd="1" destOrd="0" presId="urn:microsoft.com/office/officeart/2005/8/layout/hProcess9"/>
    <dgm:cxn modelId="{53ADC40D-607C-418F-9F1F-1242B3E9B9CA}" type="presParOf" srcId="{205A3349-86DC-401D-AB7B-5B21AF7EAE5A}" destId="{B17785B1-AA4D-40C0-AB3F-99FEBB9A08EB}" srcOrd="0" destOrd="0" presId="urn:microsoft.com/office/officeart/2005/8/layout/hProcess9"/>
    <dgm:cxn modelId="{30218473-82B3-48AC-9CCD-1004223F2611}" type="presParOf" srcId="{205A3349-86DC-401D-AB7B-5B21AF7EAE5A}" destId="{51266FB4-86FC-40DC-A4C2-8DC339AF9203}" srcOrd="1" destOrd="0" presId="urn:microsoft.com/office/officeart/2005/8/layout/hProcess9"/>
    <dgm:cxn modelId="{BFADA866-2856-4119-9157-816747B94EA4}" type="presParOf" srcId="{205A3349-86DC-401D-AB7B-5B21AF7EAE5A}" destId="{8E54C3F3-F049-4BDB-A058-FABA7C9C247C}" srcOrd="2" destOrd="0" presId="urn:microsoft.com/office/officeart/2005/8/layout/hProcess9"/>
    <dgm:cxn modelId="{2ED49929-4DD6-465B-A798-D819B71AC717}" type="presParOf" srcId="{205A3349-86DC-401D-AB7B-5B21AF7EAE5A}" destId="{7CAE88CB-DB0E-4AB2-A27F-86883792CA12}" srcOrd="3" destOrd="0" presId="urn:microsoft.com/office/officeart/2005/8/layout/hProcess9"/>
    <dgm:cxn modelId="{882FB9D3-F8DF-49D8-9346-1A4C07922604}" type="presParOf" srcId="{205A3349-86DC-401D-AB7B-5B21AF7EAE5A}" destId="{AAEE0FBF-CDA2-4C89-9763-FADBB105DBC3}" srcOrd="4" destOrd="0" presId="urn:microsoft.com/office/officeart/2005/8/layout/hProcess9"/>
    <dgm:cxn modelId="{4012F988-04E3-4BB5-9186-4AD2CCF7FE55}" type="presParOf" srcId="{205A3349-86DC-401D-AB7B-5B21AF7EAE5A}" destId="{8BB106D9-0940-4D02-AAB1-63AB3131A87C}" srcOrd="5" destOrd="0" presId="urn:microsoft.com/office/officeart/2005/8/layout/hProcess9"/>
    <dgm:cxn modelId="{71B22FC8-AF26-493B-BD03-BD78E3160610}" type="presParOf" srcId="{205A3349-86DC-401D-AB7B-5B21AF7EAE5A}" destId="{619F096A-314F-4592-934F-0299685A7A36}" srcOrd="6" destOrd="0" presId="urn:microsoft.com/office/officeart/2005/8/layout/hProcess9"/>
  </dgm:cxnLst>
  <dgm:bg>
    <a:solidFill>
      <a:schemeClr val="bg1">
        <a:lumMod val="85000"/>
      </a:schemeClr>
    </a:solidFill>
  </dgm:bg>
  <dgm:whole>
    <a:ln>
      <a:solidFill>
        <a:schemeClr val="bg1"/>
      </a:solidFill>
    </a:ln>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6BD3D35B-0DF8-4E81-95FC-49B1B2C7F1FF}">
      <dgm:prSet phldrT="[Text]"/>
      <dgm:spPr>
        <a:solidFill>
          <a:schemeClr val="tx2">
            <a:lumMod val="20000"/>
            <a:lumOff val="80000"/>
          </a:schemeClr>
        </a:solidFill>
      </dgm:spPr>
      <dgm:t>
        <a:bodyPr/>
        <a:lstStyle/>
        <a:p>
          <a:r>
            <a:rPr lang="en-US" dirty="0" err="1" smtClean="0">
              <a:solidFill>
                <a:schemeClr val="tx1"/>
              </a:solidFill>
            </a:rPr>
            <a:t>Dev</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E50C044-D4AD-4E1A-BB56-07B38CD67D01}">
      <dgm:prSet phldrT="[Text]"/>
      <dgm:spPr>
        <a:solidFill>
          <a:schemeClr val="tx2">
            <a:lumMod val="20000"/>
            <a:lumOff val="80000"/>
          </a:schemeClr>
        </a:solidFill>
      </dgm:spPr>
      <dgm:t>
        <a:bodyPr/>
        <a:lstStyle/>
        <a:p>
          <a:r>
            <a:rPr lang="en-US" dirty="0" smtClean="0">
              <a:solidFill>
                <a:schemeClr val="tx1"/>
              </a:solidFill>
            </a:rPr>
            <a:t>Tests</a:t>
          </a:r>
          <a:endParaRPr lang="en-US" dirty="0">
            <a:solidFill>
              <a:schemeClr val="tx1"/>
            </a:solidFill>
          </a:endParaRPr>
        </a:p>
      </dgm:t>
    </dgm:pt>
    <dgm:pt modelId="{4F4D14E0-6E8C-446C-9082-52223731B764}" type="parTrans" cxnId="{A5B94F51-3EEA-432A-97D5-BDA0B6DA5FB5}">
      <dgm:prSet/>
      <dgm:spPr/>
      <dgm:t>
        <a:bodyPr/>
        <a:lstStyle/>
        <a:p>
          <a:endParaRPr lang="en-US"/>
        </a:p>
      </dgm:t>
    </dgm:pt>
    <dgm:pt modelId="{48CFE325-6886-4F55-B877-25F0942E0727}" type="sibTrans" cxnId="{A5B94F51-3EEA-432A-97D5-BDA0B6DA5FB5}">
      <dgm:prSet/>
      <dgm:spPr/>
      <dgm:t>
        <a:bodyPr/>
        <a:lstStyle/>
        <a:p>
          <a:endParaRPr lang="en-US"/>
        </a:p>
      </dgm:t>
    </dgm:pt>
    <dgm:pt modelId="{EB6F0E70-E28D-4573-827A-ACFE7845A379}">
      <dgm:prSet phldrT="[Text]"/>
      <dgm:spPr>
        <a:solidFill>
          <a:schemeClr val="tx2">
            <a:lumMod val="20000"/>
            <a:lumOff val="80000"/>
          </a:schemeClr>
        </a:solidFill>
      </dgm:spPr>
      <dgm:t>
        <a:bodyPr/>
        <a:lstStyle/>
        <a:p>
          <a:r>
            <a:rPr lang="en-US" dirty="0" smtClean="0">
              <a:solidFill>
                <a:schemeClr val="tx1"/>
              </a:solidFill>
            </a:rPr>
            <a:t>Test &amp; fix</a:t>
          </a:r>
          <a:endParaRPr lang="en-US" dirty="0">
            <a:solidFill>
              <a:schemeClr val="tx1"/>
            </a:solidFill>
          </a:endParaRPr>
        </a:p>
      </dgm:t>
    </dgm:pt>
    <dgm:pt modelId="{E4E3C61B-736F-46ED-96C6-D57C7A7630D6}" type="parTrans" cxnId="{6BE4C4A6-5E13-458C-B0E5-4976CE9957CB}">
      <dgm:prSet/>
      <dgm:spPr/>
      <dgm:t>
        <a:bodyPr/>
        <a:lstStyle/>
        <a:p>
          <a:endParaRPr lang="en-US"/>
        </a:p>
      </dgm:t>
    </dgm:pt>
    <dgm:pt modelId="{9146C791-9DD0-4B76-A45D-287C3A466DF7}" type="sibTrans" cxnId="{6BE4C4A6-5E13-458C-B0E5-4976CE9957CB}">
      <dgm:prSet/>
      <dgm:spPr/>
      <dgm:t>
        <a:bodyPr/>
        <a:lstStyle/>
        <a:p>
          <a:endParaRPr lang="en-US"/>
        </a:p>
      </dgm:t>
    </dgm:pt>
    <dgm:pt modelId="{9297BB1D-2C2E-497B-A717-112E823CB315}">
      <dgm:prSet phldrT="[Text]"/>
      <dgm:spPr>
        <a:solidFill>
          <a:schemeClr val="tx2">
            <a:lumMod val="20000"/>
            <a:lumOff val="80000"/>
          </a:schemeClr>
        </a:solidFill>
      </dgm:spPr>
      <dgm:t>
        <a:bodyPr/>
        <a:lstStyle/>
        <a:p>
          <a:r>
            <a:rPr lang="en-US" dirty="0" smtClean="0">
              <a:solidFill>
                <a:schemeClr val="tx1"/>
              </a:solidFill>
            </a:rPr>
            <a:t>signoff</a:t>
          </a:r>
          <a:endParaRPr lang="en-US" dirty="0">
            <a:solidFill>
              <a:schemeClr val="tx1"/>
            </a:solidFill>
          </a:endParaRPr>
        </a:p>
      </dgm:t>
    </dgm:pt>
    <dgm:pt modelId="{BC7F9A0B-3BBD-4AAB-8F89-4DA492D59701}" type="parTrans" cxnId="{FEE4C072-C8D7-42D5-83D9-8F7C03B51487}">
      <dgm:prSet/>
      <dgm:spPr/>
      <dgm:t>
        <a:bodyPr/>
        <a:lstStyle/>
        <a:p>
          <a:endParaRPr lang="en-US"/>
        </a:p>
      </dgm:t>
    </dgm:pt>
    <dgm:pt modelId="{9668EC98-D044-461B-AC32-06B39F5A8CA6}" type="sibTrans" cxnId="{FEE4C072-C8D7-42D5-83D9-8F7C03B51487}">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108103" custLinFactNeighborX="-11228"/>
      <dgm:spPr/>
    </dgm:pt>
    <dgm:pt modelId="{205A3349-86DC-401D-AB7B-5B21AF7EAE5A}" type="pres">
      <dgm:prSet presAssocID="{1D12E1DC-A323-4F30-8B69-B09E05ACAF02}" presName="linearProcess" presStyleCnt="0"/>
      <dgm:spPr/>
    </dgm:pt>
    <dgm:pt modelId="{B17785B1-AA4D-40C0-AB3F-99FEBB9A08EB}" type="pres">
      <dgm:prSet presAssocID="{2E50C044-D4AD-4E1A-BB56-07B38CD67D01}" presName="textNode" presStyleLbl="node1" presStyleIdx="0" presStyleCnt="4">
        <dgm:presLayoutVars>
          <dgm:bulletEnabled val="1"/>
        </dgm:presLayoutVars>
      </dgm:prSet>
      <dgm:spPr/>
      <dgm:t>
        <a:bodyPr/>
        <a:lstStyle/>
        <a:p>
          <a:endParaRPr lang="en-US"/>
        </a:p>
      </dgm:t>
    </dgm:pt>
    <dgm:pt modelId="{51266FB4-86FC-40DC-A4C2-8DC339AF9203}" type="pres">
      <dgm:prSet presAssocID="{48CFE325-6886-4F55-B877-25F0942E0727}" presName="sibTrans" presStyleCnt="0"/>
      <dgm:spPr/>
    </dgm:pt>
    <dgm:pt modelId="{8E54C3F3-F049-4BDB-A058-FABA7C9C247C}" type="pres">
      <dgm:prSet presAssocID="{6BD3D35B-0DF8-4E81-95FC-49B1B2C7F1FF}" presName="textNode" presStyleLbl="node1" presStyleIdx="1" presStyleCnt="4">
        <dgm:presLayoutVars>
          <dgm:bulletEnabled val="1"/>
        </dgm:presLayoutVars>
      </dgm:prSet>
      <dgm:spPr/>
      <dgm:t>
        <a:bodyPr/>
        <a:lstStyle/>
        <a:p>
          <a:endParaRPr lang="en-US"/>
        </a:p>
      </dgm:t>
    </dgm:pt>
    <dgm:pt modelId="{7CAE88CB-DB0E-4AB2-A27F-86883792CA12}" type="pres">
      <dgm:prSet presAssocID="{AE6B3EDA-4968-4821-B913-12E4D3B1862F}" presName="sibTrans" presStyleCnt="0"/>
      <dgm:spPr/>
    </dgm:pt>
    <dgm:pt modelId="{AAEE0FBF-CDA2-4C89-9763-FADBB105DBC3}" type="pres">
      <dgm:prSet presAssocID="{EB6F0E70-E28D-4573-827A-ACFE7845A379}" presName="textNode" presStyleLbl="node1" presStyleIdx="2" presStyleCnt="4">
        <dgm:presLayoutVars>
          <dgm:bulletEnabled val="1"/>
        </dgm:presLayoutVars>
      </dgm:prSet>
      <dgm:spPr/>
      <dgm:t>
        <a:bodyPr/>
        <a:lstStyle/>
        <a:p>
          <a:endParaRPr lang="en-US"/>
        </a:p>
      </dgm:t>
    </dgm:pt>
    <dgm:pt modelId="{8BB106D9-0940-4D02-AAB1-63AB3131A87C}" type="pres">
      <dgm:prSet presAssocID="{9146C791-9DD0-4B76-A45D-287C3A466DF7}" presName="sibTrans" presStyleCnt="0"/>
      <dgm:spPr/>
    </dgm:pt>
    <dgm:pt modelId="{619F096A-314F-4592-934F-0299685A7A36}" type="pres">
      <dgm:prSet presAssocID="{9297BB1D-2C2E-497B-A717-112E823CB315}" presName="textNode" presStyleLbl="node1" presStyleIdx="3" presStyleCnt="4">
        <dgm:presLayoutVars>
          <dgm:bulletEnabled val="1"/>
        </dgm:presLayoutVars>
      </dgm:prSet>
      <dgm:spPr/>
      <dgm:t>
        <a:bodyPr/>
        <a:lstStyle/>
        <a:p>
          <a:endParaRPr lang="en-US"/>
        </a:p>
      </dgm:t>
    </dgm:pt>
  </dgm:ptLst>
  <dgm:cxnLst>
    <dgm:cxn modelId="{7759442D-CFE2-4AE0-95B5-4D2740F5A15C}" type="presOf" srcId="{2E50C044-D4AD-4E1A-BB56-07B38CD67D01}" destId="{B17785B1-AA4D-40C0-AB3F-99FEBB9A08EB}" srcOrd="0" destOrd="0" presId="urn:microsoft.com/office/officeart/2005/8/layout/hProcess9"/>
    <dgm:cxn modelId="{6BE4C4A6-5E13-458C-B0E5-4976CE9957CB}" srcId="{1D12E1DC-A323-4F30-8B69-B09E05ACAF02}" destId="{EB6F0E70-E28D-4573-827A-ACFE7845A379}" srcOrd="2" destOrd="0" parTransId="{E4E3C61B-736F-46ED-96C6-D57C7A7630D6}" sibTransId="{9146C791-9DD0-4B76-A45D-287C3A466DF7}"/>
    <dgm:cxn modelId="{7810264E-5E4C-4B7A-8D9F-D093B2B9B3CF}" type="presOf" srcId="{EB6F0E70-E28D-4573-827A-ACFE7845A379}" destId="{AAEE0FBF-CDA2-4C89-9763-FADBB105DBC3}" srcOrd="0" destOrd="0" presId="urn:microsoft.com/office/officeart/2005/8/layout/hProcess9"/>
    <dgm:cxn modelId="{76FE8623-A7EE-4535-909A-2DC697A4ECF5}" type="presOf" srcId="{1D12E1DC-A323-4F30-8B69-B09E05ACAF02}" destId="{2034186C-4D97-4D96-AD4F-9AD024784C21}" srcOrd="0" destOrd="0" presId="urn:microsoft.com/office/officeart/2005/8/layout/hProcess9"/>
    <dgm:cxn modelId="{A228BE1A-9D7F-490F-B928-B4822E56E535}" srcId="{1D12E1DC-A323-4F30-8B69-B09E05ACAF02}" destId="{6BD3D35B-0DF8-4E81-95FC-49B1B2C7F1FF}" srcOrd="1" destOrd="0" parTransId="{9A15BEFB-EE05-47C1-BD77-58C3C36AD978}" sibTransId="{AE6B3EDA-4968-4821-B913-12E4D3B1862F}"/>
    <dgm:cxn modelId="{FEE4C072-C8D7-42D5-83D9-8F7C03B51487}" srcId="{1D12E1DC-A323-4F30-8B69-B09E05ACAF02}" destId="{9297BB1D-2C2E-497B-A717-112E823CB315}" srcOrd="3" destOrd="0" parTransId="{BC7F9A0B-3BBD-4AAB-8F89-4DA492D59701}" sibTransId="{9668EC98-D044-461B-AC32-06B39F5A8CA6}"/>
    <dgm:cxn modelId="{A5B94F51-3EEA-432A-97D5-BDA0B6DA5FB5}" srcId="{1D12E1DC-A323-4F30-8B69-B09E05ACAF02}" destId="{2E50C044-D4AD-4E1A-BB56-07B38CD67D01}" srcOrd="0" destOrd="0" parTransId="{4F4D14E0-6E8C-446C-9082-52223731B764}" sibTransId="{48CFE325-6886-4F55-B877-25F0942E0727}"/>
    <dgm:cxn modelId="{DDD7167C-6861-4124-A4E6-15A641C1A19A}" type="presOf" srcId="{9297BB1D-2C2E-497B-A717-112E823CB315}" destId="{619F096A-314F-4592-934F-0299685A7A36}" srcOrd="0" destOrd="0" presId="urn:microsoft.com/office/officeart/2005/8/layout/hProcess9"/>
    <dgm:cxn modelId="{E220DAAD-43EA-490B-B401-EF5A182E0E17}" type="presOf" srcId="{6BD3D35B-0DF8-4E81-95FC-49B1B2C7F1FF}" destId="{8E54C3F3-F049-4BDB-A058-FABA7C9C247C}" srcOrd="0" destOrd="0" presId="urn:microsoft.com/office/officeart/2005/8/layout/hProcess9"/>
    <dgm:cxn modelId="{FA5C70A0-AC70-424C-9419-AA02C160D380}" type="presParOf" srcId="{2034186C-4D97-4D96-AD4F-9AD024784C21}" destId="{D99AA98E-E6D4-4C52-B3BB-FCF7EAE72417}" srcOrd="0" destOrd="0" presId="urn:microsoft.com/office/officeart/2005/8/layout/hProcess9"/>
    <dgm:cxn modelId="{46150F3C-78C0-4EF2-8B46-567B13E169CE}" type="presParOf" srcId="{2034186C-4D97-4D96-AD4F-9AD024784C21}" destId="{205A3349-86DC-401D-AB7B-5B21AF7EAE5A}" srcOrd="1" destOrd="0" presId="urn:microsoft.com/office/officeart/2005/8/layout/hProcess9"/>
    <dgm:cxn modelId="{6A96E8F0-3FE3-47CF-AAB6-AB5E65885E7A}" type="presParOf" srcId="{205A3349-86DC-401D-AB7B-5B21AF7EAE5A}" destId="{B17785B1-AA4D-40C0-AB3F-99FEBB9A08EB}" srcOrd="0" destOrd="0" presId="urn:microsoft.com/office/officeart/2005/8/layout/hProcess9"/>
    <dgm:cxn modelId="{9062D213-B348-4B21-9E0D-D55C1517716B}" type="presParOf" srcId="{205A3349-86DC-401D-AB7B-5B21AF7EAE5A}" destId="{51266FB4-86FC-40DC-A4C2-8DC339AF9203}" srcOrd="1" destOrd="0" presId="urn:microsoft.com/office/officeart/2005/8/layout/hProcess9"/>
    <dgm:cxn modelId="{464F4EEB-C7CD-492B-A875-42C6978C3570}" type="presParOf" srcId="{205A3349-86DC-401D-AB7B-5B21AF7EAE5A}" destId="{8E54C3F3-F049-4BDB-A058-FABA7C9C247C}" srcOrd="2" destOrd="0" presId="urn:microsoft.com/office/officeart/2005/8/layout/hProcess9"/>
    <dgm:cxn modelId="{C3E8D93A-2312-4342-99C9-E3CA5723B63A}" type="presParOf" srcId="{205A3349-86DC-401D-AB7B-5B21AF7EAE5A}" destId="{7CAE88CB-DB0E-4AB2-A27F-86883792CA12}" srcOrd="3" destOrd="0" presId="urn:microsoft.com/office/officeart/2005/8/layout/hProcess9"/>
    <dgm:cxn modelId="{15E7E17B-9A76-4FC6-990E-8EB92A2CE745}" type="presParOf" srcId="{205A3349-86DC-401D-AB7B-5B21AF7EAE5A}" destId="{AAEE0FBF-CDA2-4C89-9763-FADBB105DBC3}" srcOrd="4" destOrd="0" presId="urn:microsoft.com/office/officeart/2005/8/layout/hProcess9"/>
    <dgm:cxn modelId="{90573B34-FEDB-45F0-B88B-DCC5ACD1CAF5}" type="presParOf" srcId="{205A3349-86DC-401D-AB7B-5B21AF7EAE5A}" destId="{8BB106D9-0940-4D02-AAB1-63AB3131A87C}" srcOrd="5" destOrd="0" presId="urn:microsoft.com/office/officeart/2005/8/layout/hProcess9"/>
    <dgm:cxn modelId="{3E314EAA-3793-492D-8225-9E693B4EA273}" type="presParOf" srcId="{205A3349-86DC-401D-AB7B-5B21AF7EAE5A}" destId="{619F096A-314F-4592-934F-0299685A7A36}" srcOrd="6" destOrd="0" presId="urn:microsoft.com/office/officeart/2005/8/layout/hProcess9"/>
  </dgm:cxnLst>
  <dgm:bg>
    <a:solidFill>
      <a:schemeClr val="bg1">
        <a:lumMod val="85000"/>
      </a:schemeClr>
    </a:solidFill>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59E4F42F-8887-44ED-B57C-574D70F46E65}">
      <dgm:prSet phldrT="[Text]"/>
      <dgm:spPr>
        <a:solidFill>
          <a:schemeClr val="tx2">
            <a:lumMod val="20000"/>
            <a:lumOff val="80000"/>
          </a:schemeClr>
        </a:solidFill>
      </dgm:spPr>
      <dgm:t>
        <a:bodyPr/>
        <a:lstStyle/>
        <a:p>
          <a:r>
            <a:rPr lang="en-US" dirty="0" smtClean="0">
              <a:solidFill>
                <a:schemeClr val="tx1"/>
              </a:solidFill>
            </a:rPr>
            <a:t>Pre-Planning </a:t>
          </a:r>
          <a:endParaRPr lang="en-US" dirty="0">
            <a:solidFill>
              <a:schemeClr val="tx1"/>
            </a:solidFill>
          </a:endParaRPr>
        </a:p>
      </dgm:t>
    </dgm:pt>
    <dgm:pt modelId="{7B563241-7625-4DE0-BA0C-DBF43289D0DD}" type="parTrans" cxnId="{4EFA80FF-F645-4AB9-9136-8105282A5C39}">
      <dgm:prSet/>
      <dgm:spPr/>
      <dgm:t>
        <a:bodyPr/>
        <a:lstStyle/>
        <a:p>
          <a:endParaRPr lang="en-US">
            <a:solidFill>
              <a:schemeClr val="tx1"/>
            </a:solidFill>
          </a:endParaRPr>
        </a:p>
      </dgm:t>
    </dgm:pt>
    <dgm:pt modelId="{A5E5B96D-56D6-4CF1-ADEA-C2C0F8E43178}" type="sibTrans" cxnId="{4EFA80FF-F645-4AB9-9136-8105282A5C39}">
      <dgm:prSet/>
      <dgm:spPr/>
      <dgm:t>
        <a:bodyPr/>
        <a:lstStyle/>
        <a:p>
          <a:endParaRPr lang="en-US">
            <a:solidFill>
              <a:schemeClr val="tx1"/>
            </a:solidFill>
          </a:endParaRPr>
        </a:p>
      </dgm:t>
    </dgm:pt>
    <dgm:pt modelId="{588458AA-C48E-4DE0-B7CB-7223F79E64BC}">
      <dgm:prSet phldrT="[Text]"/>
      <dgm:spPr>
        <a:solidFill>
          <a:schemeClr val="tx2">
            <a:lumMod val="20000"/>
            <a:lumOff val="80000"/>
          </a:schemeClr>
        </a:solidFill>
      </dgm:spPr>
      <dgm:t>
        <a:bodyPr/>
        <a:lstStyle/>
        <a:p>
          <a:r>
            <a:rPr lang="en-US" dirty="0" smtClean="0">
              <a:solidFill>
                <a:schemeClr val="tx1"/>
              </a:solidFill>
            </a:rPr>
            <a:t>Planning Meeting </a:t>
          </a:r>
          <a:endParaRPr lang="en-US" dirty="0">
            <a:solidFill>
              <a:schemeClr val="tx1"/>
            </a:solidFill>
          </a:endParaRPr>
        </a:p>
      </dgm:t>
    </dgm:pt>
    <dgm:pt modelId="{6CA56BC2-4078-45F9-9E58-13FB9542F9C7}" type="parTrans" cxnId="{892D29C2-0438-471A-BF1B-7F42B594B305}">
      <dgm:prSet/>
      <dgm:spPr/>
      <dgm:t>
        <a:bodyPr/>
        <a:lstStyle/>
        <a:p>
          <a:endParaRPr lang="en-US">
            <a:solidFill>
              <a:schemeClr val="tx1"/>
            </a:solidFill>
          </a:endParaRPr>
        </a:p>
      </dgm:t>
    </dgm:pt>
    <dgm:pt modelId="{310B8C15-2C62-41B8-89CE-1B8E8090778C}" type="sibTrans" cxnId="{892D29C2-0438-471A-BF1B-7F42B594B305}">
      <dgm:prSet/>
      <dgm:spPr/>
      <dgm:t>
        <a:bodyPr/>
        <a:lstStyle/>
        <a:p>
          <a:endParaRPr lang="en-US">
            <a:solidFill>
              <a:schemeClr val="tx1"/>
            </a:solidFill>
          </a:endParaRPr>
        </a:p>
      </dgm:t>
    </dgm:pt>
    <dgm:pt modelId="{D43B2A36-128E-490C-B9DD-7C6843C04A30}">
      <dgm:prSet phldrT="[Text]"/>
      <dgm:spPr>
        <a:solidFill>
          <a:schemeClr val="tx2">
            <a:lumMod val="20000"/>
            <a:lumOff val="80000"/>
          </a:schemeClr>
        </a:solidFill>
      </dgm:spPr>
      <dgm:t>
        <a:bodyPr/>
        <a:lstStyle/>
        <a:p>
          <a:r>
            <a:rPr lang="en-US" dirty="0" smtClean="0">
              <a:solidFill>
                <a:schemeClr val="tx1"/>
              </a:solidFill>
            </a:rPr>
            <a:t>1 Day Planning</a:t>
          </a:r>
          <a:endParaRPr lang="en-US" dirty="0">
            <a:solidFill>
              <a:schemeClr val="tx1"/>
            </a:solidFill>
          </a:endParaRPr>
        </a:p>
      </dgm:t>
    </dgm:pt>
    <dgm:pt modelId="{86CFCA96-0C17-4E56-910F-8E056A6A5319}" type="parTrans" cxnId="{BB625362-01F4-405D-B3ED-76F6E38C94F5}">
      <dgm:prSet/>
      <dgm:spPr/>
      <dgm:t>
        <a:bodyPr/>
        <a:lstStyle/>
        <a:p>
          <a:endParaRPr lang="en-US">
            <a:solidFill>
              <a:schemeClr val="tx1"/>
            </a:solidFill>
          </a:endParaRPr>
        </a:p>
      </dgm:t>
    </dgm:pt>
    <dgm:pt modelId="{68793762-5419-4314-912F-CA6AD7BAE796}" type="sibTrans" cxnId="{BB625362-01F4-405D-B3ED-76F6E38C94F5}">
      <dgm:prSet/>
      <dgm:spPr/>
      <dgm:t>
        <a:bodyPr/>
        <a:lstStyle/>
        <a:p>
          <a:endParaRPr lang="en-US">
            <a:solidFill>
              <a:schemeClr val="tx1"/>
            </a:solidFill>
          </a:endParaRPr>
        </a:p>
      </dgm:t>
    </dgm:pt>
    <dgm:pt modelId="{8DBEBE23-AEF0-4B6B-8A94-69C9A378B867}">
      <dgm:prSet phldrT="[Text]"/>
      <dgm:spPr>
        <a:solidFill>
          <a:schemeClr val="tx2">
            <a:lumMod val="20000"/>
            <a:lumOff val="80000"/>
          </a:schemeClr>
        </a:solidFill>
      </dgm:spPr>
      <dgm:t>
        <a:bodyPr/>
        <a:lstStyle/>
        <a:p>
          <a:r>
            <a:rPr lang="en-US" dirty="0" smtClean="0">
              <a:solidFill>
                <a:schemeClr val="tx1"/>
              </a:solidFill>
            </a:rPr>
            <a:t>Team Sign Off For All BLIs</a:t>
          </a:r>
          <a:endParaRPr lang="en-US" dirty="0">
            <a:solidFill>
              <a:schemeClr val="tx1"/>
            </a:solidFill>
          </a:endParaRPr>
        </a:p>
      </dgm:t>
    </dgm:pt>
    <dgm:pt modelId="{062AB9E9-8A44-4EA1-BD02-2482C57FF02B}" type="parTrans" cxnId="{F60AAE1B-E2AA-4E14-B3B5-EAFE9C651905}">
      <dgm:prSet/>
      <dgm:spPr/>
      <dgm:t>
        <a:bodyPr/>
        <a:lstStyle/>
        <a:p>
          <a:endParaRPr lang="en-US">
            <a:solidFill>
              <a:schemeClr val="tx1"/>
            </a:solidFill>
          </a:endParaRPr>
        </a:p>
      </dgm:t>
    </dgm:pt>
    <dgm:pt modelId="{45E30ED2-A24C-4369-9F7C-A03F8BFE82F4}" type="sibTrans" cxnId="{F60AAE1B-E2AA-4E14-B3B5-EAFE9C651905}">
      <dgm:prSet/>
      <dgm:spPr/>
      <dgm:t>
        <a:bodyPr/>
        <a:lstStyle/>
        <a:p>
          <a:endParaRPr lang="en-US">
            <a:solidFill>
              <a:schemeClr val="tx1"/>
            </a:solidFill>
          </a:endParaRPr>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117647" custLinFactNeighborX="-11228"/>
      <dgm:spPr/>
    </dgm:pt>
    <dgm:pt modelId="{205A3349-86DC-401D-AB7B-5B21AF7EAE5A}" type="pres">
      <dgm:prSet presAssocID="{1D12E1DC-A323-4F30-8B69-B09E05ACAF02}" presName="linearProcess" presStyleCnt="0"/>
      <dgm:spPr/>
    </dgm:pt>
    <dgm:pt modelId="{288DADC6-C52B-4DB2-B62A-8110CED49F9C}" type="pres">
      <dgm:prSet presAssocID="{59E4F42F-8887-44ED-B57C-574D70F46E65}" presName="textNode" presStyleLbl="node1" presStyleIdx="0" presStyleCnt="4">
        <dgm:presLayoutVars>
          <dgm:bulletEnabled val="1"/>
        </dgm:presLayoutVars>
      </dgm:prSet>
      <dgm:spPr/>
      <dgm:t>
        <a:bodyPr/>
        <a:lstStyle/>
        <a:p>
          <a:endParaRPr lang="en-US"/>
        </a:p>
      </dgm:t>
    </dgm:pt>
    <dgm:pt modelId="{9CF4A0C0-A00C-4C60-B170-282C216ABD62}" type="pres">
      <dgm:prSet presAssocID="{A5E5B96D-56D6-4CF1-ADEA-C2C0F8E43178}" presName="sibTrans" presStyleCnt="0"/>
      <dgm:spPr/>
    </dgm:pt>
    <dgm:pt modelId="{E175BD66-C4C5-4110-A348-8A922B9E64B8}" type="pres">
      <dgm:prSet presAssocID="{588458AA-C48E-4DE0-B7CB-7223F79E64BC}" presName="textNode" presStyleLbl="node1" presStyleIdx="1" presStyleCnt="4">
        <dgm:presLayoutVars>
          <dgm:bulletEnabled val="1"/>
        </dgm:presLayoutVars>
      </dgm:prSet>
      <dgm:spPr/>
      <dgm:t>
        <a:bodyPr/>
        <a:lstStyle/>
        <a:p>
          <a:endParaRPr lang="en-US"/>
        </a:p>
      </dgm:t>
    </dgm:pt>
    <dgm:pt modelId="{264310F1-9629-4C94-8B00-D133ABC50BBF}" type="pres">
      <dgm:prSet presAssocID="{310B8C15-2C62-41B8-89CE-1B8E8090778C}" presName="sibTrans" presStyleCnt="0"/>
      <dgm:spPr/>
    </dgm:pt>
    <dgm:pt modelId="{EF2A1339-07F9-4B04-A3DC-4DB2216E65D8}" type="pres">
      <dgm:prSet presAssocID="{D43B2A36-128E-490C-B9DD-7C6843C04A30}" presName="textNode" presStyleLbl="node1" presStyleIdx="2" presStyleCnt="4">
        <dgm:presLayoutVars>
          <dgm:bulletEnabled val="1"/>
        </dgm:presLayoutVars>
      </dgm:prSet>
      <dgm:spPr/>
      <dgm:t>
        <a:bodyPr/>
        <a:lstStyle/>
        <a:p>
          <a:endParaRPr lang="en-US"/>
        </a:p>
      </dgm:t>
    </dgm:pt>
    <dgm:pt modelId="{B06649FB-5EDE-418E-8048-F3A0E4FD88DF}" type="pres">
      <dgm:prSet presAssocID="{68793762-5419-4314-912F-CA6AD7BAE796}" presName="sibTrans" presStyleCnt="0"/>
      <dgm:spPr/>
    </dgm:pt>
    <dgm:pt modelId="{1935C00F-3632-4037-82FB-4A5226B3FEC2}" type="pres">
      <dgm:prSet presAssocID="{8DBEBE23-AEF0-4B6B-8A94-69C9A378B867}" presName="textNode" presStyleLbl="node1" presStyleIdx="3" presStyleCnt="4">
        <dgm:presLayoutVars>
          <dgm:bulletEnabled val="1"/>
        </dgm:presLayoutVars>
      </dgm:prSet>
      <dgm:spPr/>
      <dgm:t>
        <a:bodyPr/>
        <a:lstStyle/>
        <a:p>
          <a:endParaRPr lang="en-US"/>
        </a:p>
      </dgm:t>
    </dgm:pt>
  </dgm:ptLst>
  <dgm:cxnLst>
    <dgm:cxn modelId="{892D29C2-0438-471A-BF1B-7F42B594B305}" srcId="{1D12E1DC-A323-4F30-8B69-B09E05ACAF02}" destId="{588458AA-C48E-4DE0-B7CB-7223F79E64BC}" srcOrd="1" destOrd="0" parTransId="{6CA56BC2-4078-45F9-9E58-13FB9542F9C7}" sibTransId="{310B8C15-2C62-41B8-89CE-1B8E8090778C}"/>
    <dgm:cxn modelId="{7A688524-DA38-4326-A683-06522703EBC5}" type="presOf" srcId="{588458AA-C48E-4DE0-B7CB-7223F79E64BC}" destId="{E175BD66-C4C5-4110-A348-8A922B9E64B8}" srcOrd="0" destOrd="0" presId="urn:microsoft.com/office/officeart/2005/8/layout/hProcess9"/>
    <dgm:cxn modelId="{7C91E756-1468-4383-8603-847B9AD8FDB4}" type="presOf" srcId="{59E4F42F-8887-44ED-B57C-574D70F46E65}" destId="{288DADC6-C52B-4DB2-B62A-8110CED49F9C}" srcOrd="0" destOrd="0" presId="urn:microsoft.com/office/officeart/2005/8/layout/hProcess9"/>
    <dgm:cxn modelId="{F60AAE1B-E2AA-4E14-B3B5-EAFE9C651905}" srcId="{1D12E1DC-A323-4F30-8B69-B09E05ACAF02}" destId="{8DBEBE23-AEF0-4B6B-8A94-69C9A378B867}" srcOrd="3" destOrd="0" parTransId="{062AB9E9-8A44-4EA1-BD02-2482C57FF02B}" sibTransId="{45E30ED2-A24C-4369-9F7C-A03F8BFE82F4}"/>
    <dgm:cxn modelId="{4EFA80FF-F645-4AB9-9136-8105282A5C39}" srcId="{1D12E1DC-A323-4F30-8B69-B09E05ACAF02}" destId="{59E4F42F-8887-44ED-B57C-574D70F46E65}" srcOrd="0" destOrd="0" parTransId="{7B563241-7625-4DE0-BA0C-DBF43289D0DD}" sibTransId="{A5E5B96D-56D6-4CF1-ADEA-C2C0F8E43178}"/>
    <dgm:cxn modelId="{BB625362-01F4-405D-B3ED-76F6E38C94F5}" srcId="{1D12E1DC-A323-4F30-8B69-B09E05ACAF02}" destId="{D43B2A36-128E-490C-B9DD-7C6843C04A30}" srcOrd="2" destOrd="0" parTransId="{86CFCA96-0C17-4E56-910F-8E056A6A5319}" sibTransId="{68793762-5419-4314-912F-CA6AD7BAE796}"/>
    <dgm:cxn modelId="{45A1D1E8-863C-4C9F-A60D-186BD8DDBCA6}" type="presOf" srcId="{1D12E1DC-A323-4F30-8B69-B09E05ACAF02}" destId="{2034186C-4D97-4D96-AD4F-9AD024784C21}" srcOrd="0" destOrd="0" presId="urn:microsoft.com/office/officeart/2005/8/layout/hProcess9"/>
    <dgm:cxn modelId="{6ADFD7D0-67D9-4619-A526-4B272C726404}" type="presOf" srcId="{D43B2A36-128E-490C-B9DD-7C6843C04A30}" destId="{EF2A1339-07F9-4B04-A3DC-4DB2216E65D8}" srcOrd="0" destOrd="0" presId="urn:microsoft.com/office/officeart/2005/8/layout/hProcess9"/>
    <dgm:cxn modelId="{BE95D638-3C67-488D-90C4-19182DB2168A}" type="presOf" srcId="{8DBEBE23-AEF0-4B6B-8A94-69C9A378B867}" destId="{1935C00F-3632-4037-82FB-4A5226B3FEC2}" srcOrd="0" destOrd="0" presId="urn:microsoft.com/office/officeart/2005/8/layout/hProcess9"/>
    <dgm:cxn modelId="{0119885F-4D37-41C0-AE2A-4E008A7A052E}" type="presParOf" srcId="{2034186C-4D97-4D96-AD4F-9AD024784C21}" destId="{D99AA98E-E6D4-4C52-B3BB-FCF7EAE72417}" srcOrd="0" destOrd="0" presId="urn:microsoft.com/office/officeart/2005/8/layout/hProcess9"/>
    <dgm:cxn modelId="{621FF728-2012-41F0-BD19-867DE4EA6F92}" type="presParOf" srcId="{2034186C-4D97-4D96-AD4F-9AD024784C21}" destId="{205A3349-86DC-401D-AB7B-5B21AF7EAE5A}" srcOrd="1" destOrd="0" presId="urn:microsoft.com/office/officeart/2005/8/layout/hProcess9"/>
    <dgm:cxn modelId="{71AE78FC-8D90-4A83-BB58-374AAF377C86}" type="presParOf" srcId="{205A3349-86DC-401D-AB7B-5B21AF7EAE5A}" destId="{288DADC6-C52B-4DB2-B62A-8110CED49F9C}" srcOrd="0" destOrd="0" presId="urn:microsoft.com/office/officeart/2005/8/layout/hProcess9"/>
    <dgm:cxn modelId="{A15A9AB7-71C1-49F7-AE3A-DD8519206CDB}" type="presParOf" srcId="{205A3349-86DC-401D-AB7B-5B21AF7EAE5A}" destId="{9CF4A0C0-A00C-4C60-B170-282C216ABD62}" srcOrd="1" destOrd="0" presId="urn:microsoft.com/office/officeart/2005/8/layout/hProcess9"/>
    <dgm:cxn modelId="{19CEFD7C-1E50-42AF-ADA4-233DEAA37B3F}" type="presParOf" srcId="{205A3349-86DC-401D-AB7B-5B21AF7EAE5A}" destId="{E175BD66-C4C5-4110-A348-8A922B9E64B8}" srcOrd="2" destOrd="0" presId="urn:microsoft.com/office/officeart/2005/8/layout/hProcess9"/>
    <dgm:cxn modelId="{1AF99C40-7ED9-4124-8CB4-A8EC75179AC1}" type="presParOf" srcId="{205A3349-86DC-401D-AB7B-5B21AF7EAE5A}" destId="{264310F1-9629-4C94-8B00-D133ABC50BBF}" srcOrd="3" destOrd="0" presId="urn:microsoft.com/office/officeart/2005/8/layout/hProcess9"/>
    <dgm:cxn modelId="{E11B850B-C363-4227-8837-D221D5985514}" type="presParOf" srcId="{205A3349-86DC-401D-AB7B-5B21AF7EAE5A}" destId="{EF2A1339-07F9-4B04-A3DC-4DB2216E65D8}" srcOrd="4" destOrd="0" presId="urn:microsoft.com/office/officeart/2005/8/layout/hProcess9"/>
    <dgm:cxn modelId="{4349C665-A92C-4631-850F-C8382640511D}" type="presParOf" srcId="{205A3349-86DC-401D-AB7B-5B21AF7EAE5A}" destId="{B06649FB-5EDE-418E-8048-F3A0E4FD88DF}" srcOrd="5" destOrd="0" presId="urn:microsoft.com/office/officeart/2005/8/layout/hProcess9"/>
    <dgm:cxn modelId="{A4B98EC6-1EDA-4405-8814-4BF887A93F77}" type="presParOf" srcId="{205A3349-86DC-401D-AB7B-5B21AF7EAE5A}" destId="{1935C00F-3632-4037-82FB-4A5226B3FEC2}" srcOrd="6" destOrd="0" presId="urn:microsoft.com/office/officeart/2005/8/layout/hProcess9"/>
  </dgm:cxnLst>
  <dgm:bg>
    <a:solidFill>
      <a:schemeClr val="bg1"/>
    </a:solidFill>
  </dgm:bg>
  <dgm:whole>
    <a:ln>
      <a:solidFill>
        <a:schemeClr val="bg1"/>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6BD3D35B-0DF8-4E81-95FC-49B1B2C7F1FF}">
      <dgm:prSet phldrT="[Text]"/>
      <dgm:spPr>
        <a:solidFill>
          <a:schemeClr val="tx2">
            <a:lumMod val="20000"/>
            <a:lumOff val="80000"/>
          </a:schemeClr>
        </a:solidFill>
      </dgm:spPr>
      <dgm:t>
        <a:bodyPr/>
        <a:lstStyle/>
        <a:p>
          <a:r>
            <a:rPr lang="en-US" dirty="0" err="1" smtClean="0">
              <a:solidFill>
                <a:schemeClr val="tx1"/>
              </a:solidFill>
            </a:rPr>
            <a:t>Dev</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E50C044-D4AD-4E1A-BB56-07B38CD67D01}">
      <dgm:prSet phldrT="[Text]"/>
      <dgm:spPr>
        <a:solidFill>
          <a:schemeClr val="tx2">
            <a:lumMod val="20000"/>
            <a:lumOff val="80000"/>
          </a:schemeClr>
        </a:solidFill>
      </dgm:spPr>
      <dgm:t>
        <a:bodyPr/>
        <a:lstStyle/>
        <a:p>
          <a:r>
            <a:rPr lang="en-US" dirty="0" smtClean="0">
              <a:solidFill>
                <a:schemeClr val="tx1"/>
              </a:solidFill>
            </a:rPr>
            <a:t>Tests</a:t>
          </a:r>
          <a:endParaRPr lang="en-US" dirty="0">
            <a:solidFill>
              <a:schemeClr val="tx1"/>
            </a:solidFill>
          </a:endParaRPr>
        </a:p>
      </dgm:t>
    </dgm:pt>
    <dgm:pt modelId="{4F4D14E0-6E8C-446C-9082-52223731B764}" type="parTrans" cxnId="{A5B94F51-3EEA-432A-97D5-BDA0B6DA5FB5}">
      <dgm:prSet/>
      <dgm:spPr/>
      <dgm:t>
        <a:bodyPr/>
        <a:lstStyle/>
        <a:p>
          <a:endParaRPr lang="en-US"/>
        </a:p>
      </dgm:t>
    </dgm:pt>
    <dgm:pt modelId="{48CFE325-6886-4F55-B877-25F0942E0727}" type="sibTrans" cxnId="{A5B94F51-3EEA-432A-97D5-BDA0B6DA5FB5}">
      <dgm:prSet/>
      <dgm:spPr/>
      <dgm:t>
        <a:bodyPr/>
        <a:lstStyle/>
        <a:p>
          <a:endParaRPr lang="en-US"/>
        </a:p>
      </dgm:t>
    </dgm:pt>
    <dgm:pt modelId="{EB6F0E70-E28D-4573-827A-ACFE7845A379}">
      <dgm:prSet phldrT="[Text]"/>
      <dgm:spPr>
        <a:solidFill>
          <a:schemeClr val="tx2">
            <a:lumMod val="20000"/>
            <a:lumOff val="80000"/>
          </a:schemeClr>
        </a:solidFill>
      </dgm:spPr>
      <dgm:t>
        <a:bodyPr/>
        <a:lstStyle/>
        <a:p>
          <a:r>
            <a:rPr lang="en-US" dirty="0" smtClean="0">
              <a:solidFill>
                <a:schemeClr val="tx1"/>
              </a:solidFill>
            </a:rPr>
            <a:t>Test &amp; fix</a:t>
          </a:r>
          <a:endParaRPr lang="en-US" dirty="0">
            <a:solidFill>
              <a:schemeClr val="tx1"/>
            </a:solidFill>
          </a:endParaRPr>
        </a:p>
      </dgm:t>
    </dgm:pt>
    <dgm:pt modelId="{E4E3C61B-736F-46ED-96C6-D57C7A7630D6}" type="parTrans" cxnId="{6BE4C4A6-5E13-458C-B0E5-4976CE9957CB}">
      <dgm:prSet/>
      <dgm:spPr/>
      <dgm:t>
        <a:bodyPr/>
        <a:lstStyle/>
        <a:p>
          <a:endParaRPr lang="en-US"/>
        </a:p>
      </dgm:t>
    </dgm:pt>
    <dgm:pt modelId="{9146C791-9DD0-4B76-A45D-287C3A466DF7}" type="sibTrans" cxnId="{6BE4C4A6-5E13-458C-B0E5-4976CE9957CB}">
      <dgm:prSet/>
      <dgm:spPr/>
      <dgm:t>
        <a:bodyPr/>
        <a:lstStyle/>
        <a:p>
          <a:endParaRPr lang="en-US"/>
        </a:p>
      </dgm:t>
    </dgm:pt>
    <dgm:pt modelId="{9297BB1D-2C2E-497B-A717-112E823CB315}">
      <dgm:prSet phldrT="[Text]"/>
      <dgm:spPr>
        <a:solidFill>
          <a:schemeClr val="tx2">
            <a:lumMod val="20000"/>
            <a:lumOff val="80000"/>
          </a:schemeClr>
        </a:solidFill>
      </dgm:spPr>
      <dgm:t>
        <a:bodyPr/>
        <a:lstStyle/>
        <a:p>
          <a:r>
            <a:rPr lang="en-US" dirty="0" smtClean="0">
              <a:solidFill>
                <a:schemeClr val="tx1"/>
              </a:solidFill>
            </a:rPr>
            <a:t>signoff</a:t>
          </a:r>
          <a:endParaRPr lang="en-US" dirty="0">
            <a:solidFill>
              <a:schemeClr val="tx1"/>
            </a:solidFill>
          </a:endParaRPr>
        </a:p>
      </dgm:t>
    </dgm:pt>
    <dgm:pt modelId="{BC7F9A0B-3BBD-4AAB-8F89-4DA492D59701}" type="parTrans" cxnId="{FEE4C072-C8D7-42D5-83D9-8F7C03B51487}">
      <dgm:prSet/>
      <dgm:spPr/>
      <dgm:t>
        <a:bodyPr/>
        <a:lstStyle/>
        <a:p>
          <a:endParaRPr lang="en-US"/>
        </a:p>
      </dgm:t>
    </dgm:pt>
    <dgm:pt modelId="{9668EC98-D044-461B-AC32-06B39F5A8CA6}" type="sibTrans" cxnId="{FEE4C072-C8D7-42D5-83D9-8F7C03B51487}">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104545" custLinFactNeighborX="-11228"/>
      <dgm:spPr/>
    </dgm:pt>
    <dgm:pt modelId="{205A3349-86DC-401D-AB7B-5B21AF7EAE5A}" type="pres">
      <dgm:prSet presAssocID="{1D12E1DC-A323-4F30-8B69-B09E05ACAF02}" presName="linearProcess" presStyleCnt="0"/>
      <dgm:spPr/>
    </dgm:pt>
    <dgm:pt modelId="{B17785B1-AA4D-40C0-AB3F-99FEBB9A08EB}" type="pres">
      <dgm:prSet presAssocID="{2E50C044-D4AD-4E1A-BB56-07B38CD67D01}" presName="textNode" presStyleLbl="node1" presStyleIdx="0" presStyleCnt="4">
        <dgm:presLayoutVars>
          <dgm:bulletEnabled val="1"/>
        </dgm:presLayoutVars>
      </dgm:prSet>
      <dgm:spPr/>
      <dgm:t>
        <a:bodyPr/>
        <a:lstStyle/>
        <a:p>
          <a:endParaRPr lang="en-US"/>
        </a:p>
      </dgm:t>
    </dgm:pt>
    <dgm:pt modelId="{51266FB4-86FC-40DC-A4C2-8DC339AF9203}" type="pres">
      <dgm:prSet presAssocID="{48CFE325-6886-4F55-B877-25F0942E0727}" presName="sibTrans" presStyleCnt="0"/>
      <dgm:spPr/>
    </dgm:pt>
    <dgm:pt modelId="{8E54C3F3-F049-4BDB-A058-FABA7C9C247C}" type="pres">
      <dgm:prSet presAssocID="{6BD3D35B-0DF8-4E81-95FC-49B1B2C7F1FF}" presName="textNode" presStyleLbl="node1" presStyleIdx="1" presStyleCnt="4">
        <dgm:presLayoutVars>
          <dgm:bulletEnabled val="1"/>
        </dgm:presLayoutVars>
      </dgm:prSet>
      <dgm:spPr/>
      <dgm:t>
        <a:bodyPr/>
        <a:lstStyle/>
        <a:p>
          <a:endParaRPr lang="en-US"/>
        </a:p>
      </dgm:t>
    </dgm:pt>
    <dgm:pt modelId="{7CAE88CB-DB0E-4AB2-A27F-86883792CA12}" type="pres">
      <dgm:prSet presAssocID="{AE6B3EDA-4968-4821-B913-12E4D3B1862F}" presName="sibTrans" presStyleCnt="0"/>
      <dgm:spPr/>
    </dgm:pt>
    <dgm:pt modelId="{AAEE0FBF-CDA2-4C89-9763-FADBB105DBC3}" type="pres">
      <dgm:prSet presAssocID="{EB6F0E70-E28D-4573-827A-ACFE7845A379}" presName="textNode" presStyleLbl="node1" presStyleIdx="2" presStyleCnt="4">
        <dgm:presLayoutVars>
          <dgm:bulletEnabled val="1"/>
        </dgm:presLayoutVars>
      </dgm:prSet>
      <dgm:spPr/>
      <dgm:t>
        <a:bodyPr/>
        <a:lstStyle/>
        <a:p>
          <a:endParaRPr lang="en-US"/>
        </a:p>
      </dgm:t>
    </dgm:pt>
    <dgm:pt modelId="{8BB106D9-0940-4D02-AAB1-63AB3131A87C}" type="pres">
      <dgm:prSet presAssocID="{9146C791-9DD0-4B76-A45D-287C3A466DF7}" presName="sibTrans" presStyleCnt="0"/>
      <dgm:spPr/>
    </dgm:pt>
    <dgm:pt modelId="{619F096A-314F-4592-934F-0299685A7A36}" type="pres">
      <dgm:prSet presAssocID="{9297BB1D-2C2E-497B-A717-112E823CB315}" presName="textNode" presStyleLbl="node1" presStyleIdx="3" presStyleCnt="4">
        <dgm:presLayoutVars>
          <dgm:bulletEnabled val="1"/>
        </dgm:presLayoutVars>
      </dgm:prSet>
      <dgm:spPr/>
      <dgm:t>
        <a:bodyPr/>
        <a:lstStyle/>
        <a:p>
          <a:endParaRPr lang="en-US"/>
        </a:p>
      </dgm:t>
    </dgm:pt>
  </dgm:ptLst>
  <dgm:cxnLst>
    <dgm:cxn modelId="{6BE4C4A6-5E13-458C-B0E5-4976CE9957CB}" srcId="{1D12E1DC-A323-4F30-8B69-B09E05ACAF02}" destId="{EB6F0E70-E28D-4573-827A-ACFE7845A379}" srcOrd="2" destOrd="0" parTransId="{E4E3C61B-736F-46ED-96C6-D57C7A7630D6}" sibTransId="{9146C791-9DD0-4B76-A45D-287C3A466DF7}"/>
    <dgm:cxn modelId="{E3B7FB81-B502-442F-A50E-2EDFDFFB744D}" type="presOf" srcId="{9297BB1D-2C2E-497B-A717-112E823CB315}" destId="{619F096A-314F-4592-934F-0299685A7A36}" srcOrd="0" destOrd="0" presId="urn:microsoft.com/office/officeart/2005/8/layout/hProcess9"/>
    <dgm:cxn modelId="{5E4246D4-0985-40BE-88DA-6C4EB9B714D2}" type="presOf" srcId="{EB6F0E70-E28D-4573-827A-ACFE7845A379}" destId="{AAEE0FBF-CDA2-4C89-9763-FADBB105DBC3}" srcOrd="0" destOrd="0" presId="urn:microsoft.com/office/officeart/2005/8/layout/hProcess9"/>
    <dgm:cxn modelId="{A228BE1A-9D7F-490F-B928-B4822E56E535}" srcId="{1D12E1DC-A323-4F30-8B69-B09E05ACAF02}" destId="{6BD3D35B-0DF8-4E81-95FC-49B1B2C7F1FF}" srcOrd="1" destOrd="0" parTransId="{9A15BEFB-EE05-47C1-BD77-58C3C36AD978}" sibTransId="{AE6B3EDA-4968-4821-B913-12E4D3B1862F}"/>
    <dgm:cxn modelId="{FB5B83A7-8318-4618-8434-79069C706ADF}" type="presOf" srcId="{1D12E1DC-A323-4F30-8B69-B09E05ACAF02}" destId="{2034186C-4D97-4D96-AD4F-9AD024784C21}" srcOrd="0" destOrd="0" presId="urn:microsoft.com/office/officeart/2005/8/layout/hProcess9"/>
    <dgm:cxn modelId="{92A2E716-8016-4DC0-9E76-110123F7A94D}" type="presOf" srcId="{2E50C044-D4AD-4E1A-BB56-07B38CD67D01}" destId="{B17785B1-AA4D-40C0-AB3F-99FEBB9A08EB}" srcOrd="0" destOrd="0" presId="urn:microsoft.com/office/officeart/2005/8/layout/hProcess9"/>
    <dgm:cxn modelId="{FEE4C072-C8D7-42D5-83D9-8F7C03B51487}" srcId="{1D12E1DC-A323-4F30-8B69-B09E05ACAF02}" destId="{9297BB1D-2C2E-497B-A717-112E823CB315}" srcOrd="3" destOrd="0" parTransId="{BC7F9A0B-3BBD-4AAB-8F89-4DA492D59701}" sibTransId="{9668EC98-D044-461B-AC32-06B39F5A8CA6}"/>
    <dgm:cxn modelId="{A5B94F51-3EEA-432A-97D5-BDA0B6DA5FB5}" srcId="{1D12E1DC-A323-4F30-8B69-B09E05ACAF02}" destId="{2E50C044-D4AD-4E1A-BB56-07B38CD67D01}" srcOrd="0" destOrd="0" parTransId="{4F4D14E0-6E8C-446C-9082-52223731B764}" sibTransId="{48CFE325-6886-4F55-B877-25F0942E0727}"/>
    <dgm:cxn modelId="{D08F071E-562A-488F-BB22-279620D5F7AE}" type="presOf" srcId="{6BD3D35B-0DF8-4E81-95FC-49B1B2C7F1FF}" destId="{8E54C3F3-F049-4BDB-A058-FABA7C9C247C}" srcOrd="0" destOrd="0" presId="urn:microsoft.com/office/officeart/2005/8/layout/hProcess9"/>
    <dgm:cxn modelId="{47BAA2CC-D628-4E93-940C-22569CC8E24B}" type="presParOf" srcId="{2034186C-4D97-4D96-AD4F-9AD024784C21}" destId="{D99AA98E-E6D4-4C52-B3BB-FCF7EAE72417}" srcOrd="0" destOrd="0" presId="urn:microsoft.com/office/officeart/2005/8/layout/hProcess9"/>
    <dgm:cxn modelId="{D324B96A-CDA1-4FB6-BD42-51DE3B36C6E6}" type="presParOf" srcId="{2034186C-4D97-4D96-AD4F-9AD024784C21}" destId="{205A3349-86DC-401D-AB7B-5B21AF7EAE5A}" srcOrd="1" destOrd="0" presId="urn:microsoft.com/office/officeart/2005/8/layout/hProcess9"/>
    <dgm:cxn modelId="{70A36804-1F80-4445-8199-6B337F77E214}" type="presParOf" srcId="{205A3349-86DC-401D-AB7B-5B21AF7EAE5A}" destId="{B17785B1-AA4D-40C0-AB3F-99FEBB9A08EB}" srcOrd="0" destOrd="0" presId="urn:microsoft.com/office/officeart/2005/8/layout/hProcess9"/>
    <dgm:cxn modelId="{A1AFD734-906B-48CE-B5F6-93F67A4FC413}" type="presParOf" srcId="{205A3349-86DC-401D-AB7B-5B21AF7EAE5A}" destId="{51266FB4-86FC-40DC-A4C2-8DC339AF9203}" srcOrd="1" destOrd="0" presId="urn:microsoft.com/office/officeart/2005/8/layout/hProcess9"/>
    <dgm:cxn modelId="{B4112667-A831-4297-A5DC-2CB75F6E1BAD}" type="presParOf" srcId="{205A3349-86DC-401D-AB7B-5B21AF7EAE5A}" destId="{8E54C3F3-F049-4BDB-A058-FABA7C9C247C}" srcOrd="2" destOrd="0" presId="urn:microsoft.com/office/officeart/2005/8/layout/hProcess9"/>
    <dgm:cxn modelId="{EA894B4B-E9EC-4AE2-83DF-FC9928A5CFB4}" type="presParOf" srcId="{205A3349-86DC-401D-AB7B-5B21AF7EAE5A}" destId="{7CAE88CB-DB0E-4AB2-A27F-86883792CA12}" srcOrd="3" destOrd="0" presId="urn:microsoft.com/office/officeart/2005/8/layout/hProcess9"/>
    <dgm:cxn modelId="{DB86A8B6-1305-41B4-99E8-8A23DA982673}" type="presParOf" srcId="{205A3349-86DC-401D-AB7B-5B21AF7EAE5A}" destId="{AAEE0FBF-CDA2-4C89-9763-FADBB105DBC3}" srcOrd="4" destOrd="0" presId="urn:microsoft.com/office/officeart/2005/8/layout/hProcess9"/>
    <dgm:cxn modelId="{E692B647-FA2D-4086-A55C-CF6B0AF688FF}" type="presParOf" srcId="{205A3349-86DC-401D-AB7B-5B21AF7EAE5A}" destId="{8BB106D9-0940-4D02-AAB1-63AB3131A87C}" srcOrd="5" destOrd="0" presId="urn:microsoft.com/office/officeart/2005/8/layout/hProcess9"/>
    <dgm:cxn modelId="{61BA8C82-0966-4E36-B869-C37316D5DB73}" type="presParOf" srcId="{205A3349-86DC-401D-AB7B-5B21AF7EAE5A}" destId="{619F096A-314F-4592-934F-0299685A7A36}" srcOrd="6" destOrd="0" presId="urn:microsoft.com/office/officeart/2005/8/layout/hProcess9"/>
  </dgm:cxnLst>
  <dgm:bg>
    <a:solidFill>
      <a:schemeClr val="bg1">
        <a:lumMod val="85000"/>
      </a:schemeClr>
    </a:solidFill>
  </dgm:bg>
  <dgm:whole>
    <a:ln>
      <a:solidFill>
        <a:schemeClr val="bg1"/>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12E1DC-A323-4F30-8B69-B09E05ACAF02}" type="doc">
      <dgm:prSet loTypeId="urn:microsoft.com/office/officeart/2005/8/layout/hProcess9" loCatId="process" qsTypeId="urn:microsoft.com/office/officeart/2005/8/quickstyle/simple1" qsCatId="simple" csTypeId="urn:microsoft.com/office/officeart/2005/8/colors/accent1_2" csCatId="accent1" phldr="1"/>
      <dgm:spPr/>
    </dgm:pt>
    <dgm:pt modelId="{6BD3D35B-0DF8-4E81-95FC-49B1B2C7F1FF}">
      <dgm:prSet phldrT="[Text]"/>
      <dgm:spPr>
        <a:solidFill>
          <a:schemeClr val="tx2">
            <a:lumMod val="20000"/>
            <a:lumOff val="80000"/>
          </a:schemeClr>
        </a:solidFill>
      </dgm:spPr>
      <dgm:t>
        <a:bodyPr/>
        <a:lstStyle/>
        <a:p>
          <a:r>
            <a:rPr lang="en-US" dirty="0" err="1" smtClean="0">
              <a:solidFill>
                <a:schemeClr val="tx1"/>
              </a:solidFill>
            </a:rPr>
            <a:t>Dev</a:t>
          </a:r>
          <a:endParaRPr lang="en-US" dirty="0">
            <a:solidFill>
              <a:schemeClr val="tx1"/>
            </a:solidFill>
          </a:endParaRPr>
        </a:p>
      </dgm:t>
    </dgm:pt>
    <dgm:pt modelId="{9A15BEFB-EE05-47C1-BD77-58C3C36AD978}" type="parTrans" cxnId="{A228BE1A-9D7F-490F-B928-B4822E56E535}">
      <dgm:prSet/>
      <dgm:spPr/>
      <dgm:t>
        <a:bodyPr/>
        <a:lstStyle/>
        <a:p>
          <a:endParaRPr lang="en-US">
            <a:solidFill>
              <a:schemeClr val="tx1"/>
            </a:solidFill>
          </a:endParaRPr>
        </a:p>
      </dgm:t>
    </dgm:pt>
    <dgm:pt modelId="{AE6B3EDA-4968-4821-B913-12E4D3B1862F}" type="sibTrans" cxnId="{A228BE1A-9D7F-490F-B928-B4822E56E535}">
      <dgm:prSet/>
      <dgm:spPr/>
      <dgm:t>
        <a:bodyPr/>
        <a:lstStyle/>
        <a:p>
          <a:endParaRPr lang="en-US">
            <a:solidFill>
              <a:schemeClr val="tx1"/>
            </a:solidFill>
          </a:endParaRPr>
        </a:p>
      </dgm:t>
    </dgm:pt>
    <dgm:pt modelId="{2E50C044-D4AD-4E1A-BB56-07B38CD67D01}">
      <dgm:prSet phldrT="[Text]"/>
      <dgm:spPr>
        <a:solidFill>
          <a:schemeClr val="tx2">
            <a:lumMod val="20000"/>
            <a:lumOff val="80000"/>
          </a:schemeClr>
        </a:solidFill>
      </dgm:spPr>
      <dgm:t>
        <a:bodyPr/>
        <a:lstStyle/>
        <a:p>
          <a:r>
            <a:rPr lang="en-US" dirty="0" smtClean="0">
              <a:solidFill>
                <a:schemeClr val="tx1"/>
              </a:solidFill>
            </a:rPr>
            <a:t>Tests</a:t>
          </a:r>
          <a:endParaRPr lang="en-US" dirty="0">
            <a:solidFill>
              <a:schemeClr val="tx1"/>
            </a:solidFill>
          </a:endParaRPr>
        </a:p>
      </dgm:t>
    </dgm:pt>
    <dgm:pt modelId="{4F4D14E0-6E8C-446C-9082-52223731B764}" type="parTrans" cxnId="{A5B94F51-3EEA-432A-97D5-BDA0B6DA5FB5}">
      <dgm:prSet/>
      <dgm:spPr/>
      <dgm:t>
        <a:bodyPr/>
        <a:lstStyle/>
        <a:p>
          <a:endParaRPr lang="en-US"/>
        </a:p>
      </dgm:t>
    </dgm:pt>
    <dgm:pt modelId="{48CFE325-6886-4F55-B877-25F0942E0727}" type="sibTrans" cxnId="{A5B94F51-3EEA-432A-97D5-BDA0B6DA5FB5}">
      <dgm:prSet/>
      <dgm:spPr/>
      <dgm:t>
        <a:bodyPr/>
        <a:lstStyle/>
        <a:p>
          <a:endParaRPr lang="en-US"/>
        </a:p>
      </dgm:t>
    </dgm:pt>
    <dgm:pt modelId="{EB6F0E70-E28D-4573-827A-ACFE7845A379}">
      <dgm:prSet phldrT="[Text]"/>
      <dgm:spPr>
        <a:solidFill>
          <a:schemeClr val="tx2">
            <a:lumMod val="20000"/>
            <a:lumOff val="80000"/>
          </a:schemeClr>
        </a:solidFill>
      </dgm:spPr>
      <dgm:t>
        <a:bodyPr/>
        <a:lstStyle/>
        <a:p>
          <a:r>
            <a:rPr lang="en-US" dirty="0" smtClean="0">
              <a:solidFill>
                <a:schemeClr val="tx1"/>
              </a:solidFill>
            </a:rPr>
            <a:t>Test &amp; fix</a:t>
          </a:r>
          <a:endParaRPr lang="en-US" dirty="0">
            <a:solidFill>
              <a:schemeClr val="tx1"/>
            </a:solidFill>
          </a:endParaRPr>
        </a:p>
      </dgm:t>
    </dgm:pt>
    <dgm:pt modelId="{E4E3C61B-736F-46ED-96C6-D57C7A7630D6}" type="parTrans" cxnId="{6BE4C4A6-5E13-458C-B0E5-4976CE9957CB}">
      <dgm:prSet/>
      <dgm:spPr/>
      <dgm:t>
        <a:bodyPr/>
        <a:lstStyle/>
        <a:p>
          <a:endParaRPr lang="en-US"/>
        </a:p>
      </dgm:t>
    </dgm:pt>
    <dgm:pt modelId="{9146C791-9DD0-4B76-A45D-287C3A466DF7}" type="sibTrans" cxnId="{6BE4C4A6-5E13-458C-B0E5-4976CE9957CB}">
      <dgm:prSet/>
      <dgm:spPr/>
      <dgm:t>
        <a:bodyPr/>
        <a:lstStyle/>
        <a:p>
          <a:endParaRPr lang="en-US"/>
        </a:p>
      </dgm:t>
    </dgm:pt>
    <dgm:pt modelId="{9297BB1D-2C2E-497B-A717-112E823CB315}">
      <dgm:prSet phldrT="[Text]"/>
      <dgm:spPr>
        <a:solidFill>
          <a:schemeClr val="tx2">
            <a:lumMod val="20000"/>
            <a:lumOff val="80000"/>
          </a:schemeClr>
        </a:solidFill>
      </dgm:spPr>
      <dgm:t>
        <a:bodyPr/>
        <a:lstStyle/>
        <a:p>
          <a:r>
            <a:rPr lang="en-US" dirty="0" smtClean="0">
              <a:solidFill>
                <a:schemeClr val="tx1"/>
              </a:solidFill>
            </a:rPr>
            <a:t>signoff</a:t>
          </a:r>
          <a:endParaRPr lang="en-US" dirty="0">
            <a:solidFill>
              <a:schemeClr val="tx1"/>
            </a:solidFill>
          </a:endParaRPr>
        </a:p>
      </dgm:t>
    </dgm:pt>
    <dgm:pt modelId="{BC7F9A0B-3BBD-4AAB-8F89-4DA492D59701}" type="parTrans" cxnId="{FEE4C072-C8D7-42D5-83D9-8F7C03B51487}">
      <dgm:prSet/>
      <dgm:spPr/>
      <dgm:t>
        <a:bodyPr/>
        <a:lstStyle/>
        <a:p>
          <a:endParaRPr lang="en-US"/>
        </a:p>
      </dgm:t>
    </dgm:pt>
    <dgm:pt modelId="{9668EC98-D044-461B-AC32-06B39F5A8CA6}" type="sibTrans" cxnId="{FEE4C072-C8D7-42D5-83D9-8F7C03B51487}">
      <dgm:prSet/>
      <dgm:spPr/>
      <dgm:t>
        <a:bodyPr/>
        <a:lstStyle/>
        <a:p>
          <a:endParaRPr lang="en-US"/>
        </a:p>
      </dgm:t>
    </dgm:pt>
    <dgm:pt modelId="{2034186C-4D97-4D96-AD4F-9AD024784C21}" type="pres">
      <dgm:prSet presAssocID="{1D12E1DC-A323-4F30-8B69-B09E05ACAF02}" presName="CompostProcess" presStyleCnt="0">
        <dgm:presLayoutVars>
          <dgm:dir/>
          <dgm:resizeHandles val="exact"/>
        </dgm:presLayoutVars>
      </dgm:prSet>
      <dgm:spPr/>
    </dgm:pt>
    <dgm:pt modelId="{D99AA98E-E6D4-4C52-B3BB-FCF7EAE72417}" type="pres">
      <dgm:prSet presAssocID="{1D12E1DC-A323-4F30-8B69-B09E05ACAF02}" presName="arrow" presStyleLbl="bgShp" presStyleIdx="0" presStyleCnt="1" custScaleX="109106" custLinFactNeighborX="-11228"/>
      <dgm:spPr/>
    </dgm:pt>
    <dgm:pt modelId="{205A3349-86DC-401D-AB7B-5B21AF7EAE5A}" type="pres">
      <dgm:prSet presAssocID="{1D12E1DC-A323-4F30-8B69-B09E05ACAF02}" presName="linearProcess" presStyleCnt="0"/>
      <dgm:spPr/>
    </dgm:pt>
    <dgm:pt modelId="{B17785B1-AA4D-40C0-AB3F-99FEBB9A08EB}" type="pres">
      <dgm:prSet presAssocID="{2E50C044-D4AD-4E1A-BB56-07B38CD67D01}" presName="textNode" presStyleLbl="node1" presStyleIdx="0" presStyleCnt="4">
        <dgm:presLayoutVars>
          <dgm:bulletEnabled val="1"/>
        </dgm:presLayoutVars>
      </dgm:prSet>
      <dgm:spPr/>
      <dgm:t>
        <a:bodyPr/>
        <a:lstStyle/>
        <a:p>
          <a:endParaRPr lang="en-US"/>
        </a:p>
      </dgm:t>
    </dgm:pt>
    <dgm:pt modelId="{51266FB4-86FC-40DC-A4C2-8DC339AF9203}" type="pres">
      <dgm:prSet presAssocID="{48CFE325-6886-4F55-B877-25F0942E0727}" presName="sibTrans" presStyleCnt="0"/>
      <dgm:spPr/>
    </dgm:pt>
    <dgm:pt modelId="{8E54C3F3-F049-4BDB-A058-FABA7C9C247C}" type="pres">
      <dgm:prSet presAssocID="{6BD3D35B-0DF8-4E81-95FC-49B1B2C7F1FF}" presName="textNode" presStyleLbl="node1" presStyleIdx="1" presStyleCnt="4">
        <dgm:presLayoutVars>
          <dgm:bulletEnabled val="1"/>
        </dgm:presLayoutVars>
      </dgm:prSet>
      <dgm:spPr/>
      <dgm:t>
        <a:bodyPr/>
        <a:lstStyle/>
        <a:p>
          <a:endParaRPr lang="en-US"/>
        </a:p>
      </dgm:t>
    </dgm:pt>
    <dgm:pt modelId="{7CAE88CB-DB0E-4AB2-A27F-86883792CA12}" type="pres">
      <dgm:prSet presAssocID="{AE6B3EDA-4968-4821-B913-12E4D3B1862F}" presName="sibTrans" presStyleCnt="0"/>
      <dgm:spPr/>
    </dgm:pt>
    <dgm:pt modelId="{AAEE0FBF-CDA2-4C89-9763-FADBB105DBC3}" type="pres">
      <dgm:prSet presAssocID="{EB6F0E70-E28D-4573-827A-ACFE7845A379}" presName="textNode" presStyleLbl="node1" presStyleIdx="2" presStyleCnt="4">
        <dgm:presLayoutVars>
          <dgm:bulletEnabled val="1"/>
        </dgm:presLayoutVars>
      </dgm:prSet>
      <dgm:spPr/>
      <dgm:t>
        <a:bodyPr/>
        <a:lstStyle/>
        <a:p>
          <a:endParaRPr lang="en-US"/>
        </a:p>
      </dgm:t>
    </dgm:pt>
    <dgm:pt modelId="{8BB106D9-0940-4D02-AAB1-63AB3131A87C}" type="pres">
      <dgm:prSet presAssocID="{9146C791-9DD0-4B76-A45D-287C3A466DF7}" presName="sibTrans" presStyleCnt="0"/>
      <dgm:spPr/>
    </dgm:pt>
    <dgm:pt modelId="{619F096A-314F-4592-934F-0299685A7A36}" type="pres">
      <dgm:prSet presAssocID="{9297BB1D-2C2E-497B-A717-112E823CB315}" presName="textNode" presStyleLbl="node1" presStyleIdx="3" presStyleCnt="4">
        <dgm:presLayoutVars>
          <dgm:bulletEnabled val="1"/>
        </dgm:presLayoutVars>
      </dgm:prSet>
      <dgm:spPr/>
      <dgm:t>
        <a:bodyPr/>
        <a:lstStyle/>
        <a:p>
          <a:endParaRPr lang="en-US"/>
        </a:p>
      </dgm:t>
    </dgm:pt>
  </dgm:ptLst>
  <dgm:cxnLst>
    <dgm:cxn modelId="{AE4D16B8-25EF-430B-9446-9B2BA265ABE2}" type="presOf" srcId="{2E50C044-D4AD-4E1A-BB56-07B38CD67D01}" destId="{B17785B1-AA4D-40C0-AB3F-99FEBB9A08EB}" srcOrd="0" destOrd="0" presId="urn:microsoft.com/office/officeart/2005/8/layout/hProcess9"/>
    <dgm:cxn modelId="{6BE4C4A6-5E13-458C-B0E5-4976CE9957CB}" srcId="{1D12E1DC-A323-4F30-8B69-B09E05ACAF02}" destId="{EB6F0E70-E28D-4573-827A-ACFE7845A379}" srcOrd="2" destOrd="0" parTransId="{E4E3C61B-736F-46ED-96C6-D57C7A7630D6}" sibTransId="{9146C791-9DD0-4B76-A45D-287C3A466DF7}"/>
    <dgm:cxn modelId="{ADB0180A-9A84-4533-9451-04CF7123C1C0}" type="presOf" srcId="{1D12E1DC-A323-4F30-8B69-B09E05ACAF02}" destId="{2034186C-4D97-4D96-AD4F-9AD024784C21}" srcOrd="0" destOrd="0" presId="urn:microsoft.com/office/officeart/2005/8/layout/hProcess9"/>
    <dgm:cxn modelId="{A228BE1A-9D7F-490F-B928-B4822E56E535}" srcId="{1D12E1DC-A323-4F30-8B69-B09E05ACAF02}" destId="{6BD3D35B-0DF8-4E81-95FC-49B1B2C7F1FF}" srcOrd="1" destOrd="0" parTransId="{9A15BEFB-EE05-47C1-BD77-58C3C36AD978}" sibTransId="{AE6B3EDA-4968-4821-B913-12E4D3B1862F}"/>
    <dgm:cxn modelId="{FEE4C072-C8D7-42D5-83D9-8F7C03B51487}" srcId="{1D12E1DC-A323-4F30-8B69-B09E05ACAF02}" destId="{9297BB1D-2C2E-497B-A717-112E823CB315}" srcOrd="3" destOrd="0" parTransId="{BC7F9A0B-3BBD-4AAB-8F89-4DA492D59701}" sibTransId="{9668EC98-D044-461B-AC32-06B39F5A8CA6}"/>
    <dgm:cxn modelId="{E6DAAA05-E735-4AD0-BD79-0DC87B37E332}" type="presOf" srcId="{9297BB1D-2C2E-497B-A717-112E823CB315}" destId="{619F096A-314F-4592-934F-0299685A7A36}" srcOrd="0" destOrd="0" presId="urn:microsoft.com/office/officeart/2005/8/layout/hProcess9"/>
    <dgm:cxn modelId="{A5B94F51-3EEA-432A-97D5-BDA0B6DA5FB5}" srcId="{1D12E1DC-A323-4F30-8B69-B09E05ACAF02}" destId="{2E50C044-D4AD-4E1A-BB56-07B38CD67D01}" srcOrd="0" destOrd="0" parTransId="{4F4D14E0-6E8C-446C-9082-52223731B764}" sibTransId="{48CFE325-6886-4F55-B877-25F0942E0727}"/>
    <dgm:cxn modelId="{FD476A34-150E-4AD6-8F94-B81CC20DC24F}" type="presOf" srcId="{EB6F0E70-E28D-4573-827A-ACFE7845A379}" destId="{AAEE0FBF-CDA2-4C89-9763-FADBB105DBC3}" srcOrd="0" destOrd="0" presId="urn:microsoft.com/office/officeart/2005/8/layout/hProcess9"/>
    <dgm:cxn modelId="{3940E3AE-AD02-49D9-9323-19BBEB286DAF}" type="presOf" srcId="{6BD3D35B-0DF8-4E81-95FC-49B1B2C7F1FF}" destId="{8E54C3F3-F049-4BDB-A058-FABA7C9C247C}" srcOrd="0" destOrd="0" presId="urn:microsoft.com/office/officeart/2005/8/layout/hProcess9"/>
    <dgm:cxn modelId="{6CA4C1DA-1EC1-4664-B6A6-CCF8700BBD97}" type="presParOf" srcId="{2034186C-4D97-4D96-AD4F-9AD024784C21}" destId="{D99AA98E-E6D4-4C52-B3BB-FCF7EAE72417}" srcOrd="0" destOrd="0" presId="urn:microsoft.com/office/officeart/2005/8/layout/hProcess9"/>
    <dgm:cxn modelId="{9DFAA829-6938-4F5D-9C21-E8ECDB4F4A59}" type="presParOf" srcId="{2034186C-4D97-4D96-AD4F-9AD024784C21}" destId="{205A3349-86DC-401D-AB7B-5B21AF7EAE5A}" srcOrd="1" destOrd="0" presId="urn:microsoft.com/office/officeart/2005/8/layout/hProcess9"/>
    <dgm:cxn modelId="{2B5C1366-9192-4F78-A2D4-2429F1CF2180}" type="presParOf" srcId="{205A3349-86DC-401D-AB7B-5B21AF7EAE5A}" destId="{B17785B1-AA4D-40C0-AB3F-99FEBB9A08EB}" srcOrd="0" destOrd="0" presId="urn:microsoft.com/office/officeart/2005/8/layout/hProcess9"/>
    <dgm:cxn modelId="{D12E38D3-67E5-483B-995B-46EA291916AB}" type="presParOf" srcId="{205A3349-86DC-401D-AB7B-5B21AF7EAE5A}" destId="{51266FB4-86FC-40DC-A4C2-8DC339AF9203}" srcOrd="1" destOrd="0" presId="urn:microsoft.com/office/officeart/2005/8/layout/hProcess9"/>
    <dgm:cxn modelId="{436567BF-F593-4A5A-A133-B97ADAA97C70}" type="presParOf" srcId="{205A3349-86DC-401D-AB7B-5B21AF7EAE5A}" destId="{8E54C3F3-F049-4BDB-A058-FABA7C9C247C}" srcOrd="2" destOrd="0" presId="urn:microsoft.com/office/officeart/2005/8/layout/hProcess9"/>
    <dgm:cxn modelId="{15CBCA47-A748-4ED0-B334-8FCF8EC1553B}" type="presParOf" srcId="{205A3349-86DC-401D-AB7B-5B21AF7EAE5A}" destId="{7CAE88CB-DB0E-4AB2-A27F-86883792CA12}" srcOrd="3" destOrd="0" presId="urn:microsoft.com/office/officeart/2005/8/layout/hProcess9"/>
    <dgm:cxn modelId="{97E09E32-1406-419C-9C9E-F6EAE610927B}" type="presParOf" srcId="{205A3349-86DC-401D-AB7B-5B21AF7EAE5A}" destId="{AAEE0FBF-CDA2-4C89-9763-FADBB105DBC3}" srcOrd="4" destOrd="0" presId="urn:microsoft.com/office/officeart/2005/8/layout/hProcess9"/>
    <dgm:cxn modelId="{BD8972F8-7AE9-41B1-ACD2-51DC39CEED10}" type="presParOf" srcId="{205A3349-86DC-401D-AB7B-5B21AF7EAE5A}" destId="{8BB106D9-0940-4D02-AAB1-63AB3131A87C}" srcOrd="5" destOrd="0" presId="urn:microsoft.com/office/officeart/2005/8/layout/hProcess9"/>
    <dgm:cxn modelId="{CCAAF661-E847-4A81-8D7E-671869D2D71F}" type="presParOf" srcId="{205A3349-86DC-401D-AB7B-5B21AF7EAE5A}" destId="{619F096A-314F-4592-934F-0299685A7A36}" srcOrd="6" destOrd="0" presId="urn:microsoft.com/office/officeart/2005/8/layout/hProcess9"/>
  </dgm:cxnLst>
  <dgm:bg>
    <a:solidFill>
      <a:schemeClr val="bg1">
        <a:lumMod val="85000"/>
      </a:schemeClr>
    </a:solidFill>
  </dgm:bg>
  <dgm:whole>
    <a:ln>
      <a:solidFill>
        <a:schemeClr val="bg1"/>
      </a:solidFill>
    </a:ln>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3"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18554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Tree>
    <p:extLst>
      <p:ext uri="{BB962C8B-B14F-4D97-AF65-F5344CB8AC3E}">
        <p14:creationId xmlns:p14="http://schemas.microsoft.com/office/powerpoint/2010/main" val="2799507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normAutofit fontScale="85000" lnSpcReduction="20000"/>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Smaller releases (packages) are easier to control and to test</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Putting a developed (DONE) feature on hold increases overall costs</a:t>
            </a:r>
          </a:p>
          <a:p>
            <a:pPr marL="742950" lvl="1" indent="-285750" fontAlgn="base">
              <a:spcBef>
                <a:spcPct val="50000"/>
              </a:spcBef>
              <a:spcAft>
                <a:spcPct val="0"/>
              </a:spcAft>
              <a:buClr>
                <a:srgbClr val="F0AB00"/>
              </a:buClr>
              <a:buSzPct val="80000"/>
              <a:buFont typeface="Arial" panose="020B0604020202020204" pitchFamily="34" charset="0"/>
              <a:buChar char="•"/>
            </a:pPr>
            <a:r>
              <a:rPr lang="en-US" sz="1600" kern="0" dirty="0" smtClean="0">
                <a:ea typeface="Arial Unicode MS" pitchFamily="34" charset="-128"/>
                <a:cs typeface="Arial Unicode MS" pitchFamily="34" charset="-128"/>
              </a:rPr>
              <a:t>Faster ROI</a:t>
            </a:r>
          </a:p>
          <a:p>
            <a:pPr marL="742950" lvl="1" indent="-285750" fontAlgn="base">
              <a:spcBef>
                <a:spcPct val="50000"/>
              </a:spcBef>
              <a:spcAft>
                <a:spcPct val="0"/>
              </a:spcAft>
              <a:buClr>
                <a:srgbClr val="F0AB00"/>
              </a:buClr>
              <a:buSzPct val="80000"/>
              <a:buFont typeface="Arial" panose="020B0604020202020204" pitchFamily="34" charset="0"/>
              <a:buChar char="•"/>
            </a:pPr>
            <a:r>
              <a:rPr lang="en-US" sz="1600" kern="0" dirty="0" smtClean="0">
                <a:ea typeface="Arial Unicode MS" pitchFamily="34" charset="-128"/>
                <a:cs typeface="Arial Unicode MS" pitchFamily="34" charset="-128"/>
              </a:rPr>
              <a:t>“Why should a feature developed done in 2 days wait 2 months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to be released just because it belongs to a time-box (sprint)”</a:t>
            </a:r>
          </a:p>
          <a:p>
            <a:pPr marL="742950" lvl="1" indent="-285750" fontAlgn="base">
              <a:spcBef>
                <a:spcPct val="50000"/>
              </a:spcBef>
              <a:spcAft>
                <a:spcPct val="0"/>
              </a:spcAft>
              <a:buClr>
                <a:srgbClr val="F0AB00"/>
              </a:buClr>
              <a:buSzPct val="80000"/>
              <a:buFont typeface="Arial" panose="020B0604020202020204" pitchFamily="34" charset="0"/>
              <a:buChar char="•"/>
            </a:pPr>
            <a:r>
              <a:rPr lang="en-US" sz="1600" kern="0" dirty="0" smtClean="0">
                <a:ea typeface="Arial Unicode MS" pitchFamily="34" charset="-128"/>
                <a:cs typeface="Arial Unicode MS" pitchFamily="34" charset="-128"/>
              </a:rPr>
              <a:t>A-B deliveries. Test your idea and improve it</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Practice releasing software</a:t>
            </a:r>
          </a:p>
          <a:p>
            <a:pPr marL="742950" lvl="1" indent="-285750" fontAlgn="base">
              <a:spcBef>
                <a:spcPct val="50000"/>
              </a:spcBef>
              <a:spcAft>
                <a:spcPct val="0"/>
              </a:spcAft>
              <a:buClr>
                <a:srgbClr val="F0AB00"/>
              </a:buClr>
              <a:buSzPct val="80000"/>
              <a:buFont typeface="Arial" panose="020B0604020202020204" pitchFamily="34" charset="0"/>
              <a:buChar char="•"/>
            </a:pPr>
            <a:r>
              <a:rPr lang="en-US" sz="1600" kern="0" dirty="0" smtClean="0">
                <a:ea typeface="Arial Unicode MS" pitchFamily="34" charset="-128"/>
                <a:cs typeface="Arial Unicode MS" pitchFamily="34" charset="-128"/>
              </a:rPr>
              <a:t>If releasing software hurts you, do it more</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often</a:t>
            </a:r>
          </a:p>
          <a:p>
            <a:pPr marL="742950" lvl="1" indent="-285750" fontAlgn="base">
              <a:spcBef>
                <a:spcPct val="50000"/>
              </a:spcBef>
              <a:spcAft>
                <a:spcPct val="0"/>
              </a:spcAft>
              <a:buClr>
                <a:srgbClr val="F0AB00"/>
              </a:buClr>
              <a:buSzPct val="80000"/>
              <a:buFont typeface="Arial" panose="020B0604020202020204" pitchFamily="34" charset="0"/>
              <a:buChar char="•"/>
            </a:pPr>
            <a:r>
              <a:rPr lang="en-US" sz="1600" kern="0" dirty="0" smtClean="0">
                <a:ea typeface="Arial Unicode MS" pitchFamily="34" charset="-128"/>
                <a:cs typeface="Arial Unicode MS" pitchFamily="34" charset="-128"/>
              </a:rPr>
              <a:t>Releasing software is a boring task</a:t>
            </a:r>
            <a:endParaRPr lang="en-US" kern="0" dirty="0" smtClean="0">
              <a:ea typeface="Arial Unicode MS" pitchFamily="34" charset="-128"/>
              <a:cs typeface="Arial Unicode MS" pitchFamily="34" charset="-128"/>
            </a:endParaRPr>
          </a:p>
          <a:p>
            <a:endParaRPr lang="de-DE" dirty="0" smtClean="0"/>
          </a:p>
          <a:p>
            <a:endParaRPr lang="de-DE" dirty="0" smtClean="0"/>
          </a:p>
          <a:p>
            <a:r>
              <a:rPr lang="de-DE" dirty="0" err="1" smtClean="0"/>
              <a:t>Decouple</a:t>
            </a:r>
            <a:r>
              <a:rPr lang="de-DE" dirty="0" smtClean="0"/>
              <a:t> </a:t>
            </a:r>
            <a:r>
              <a:rPr lang="de-DE" dirty="0" err="1" smtClean="0"/>
              <a:t>deployment</a:t>
            </a:r>
            <a:r>
              <a:rPr lang="de-DE" baseline="0" dirty="0" smtClean="0"/>
              <a:t> (</a:t>
            </a:r>
            <a:r>
              <a:rPr lang="de-DE" baseline="0" dirty="0" err="1" smtClean="0"/>
              <a:t>physicalle</a:t>
            </a:r>
            <a:r>
              <a:rPr lang="de-DE" baseline="0" dirty="0" smtClean="0"/>
              <a:t> </a:t>
            </a:r>
            <a:r>
              <a:rPr lang="de-DE" baseline="0" dirty="0" err="1" smtClean="0"/>
              <a:t>distribute</a:t>
            </a:r>
            <a:r>
              <a:rPr lang="de-DE" baseline="0" dirty="0" smtClean="0"/>
              <a:t> </a:t>
            </a:r>
            <a:r>
              <a:rPr lang="de-DE" baseline="0" dirty="0" err="1" smtClean="0"/>
              <a:t>files</a:t>
            </a:r>
            <a:r>
              <a:rPr lang="de-DE" baseline="0" dirty="0" smtClean="0"/>
              <a:t>) </a:t>
            </a:r>
            <a:r>
              <a:rPr lang="de-DE" baseline="0" dirty="0" err="1" smtClean="0"/>
              <a:t>from</a:t>
            </a:r>
            <a:r>
              <a:rPr lang="de-DE" baseline="0" dirty="0" smtClean="0"/>
              <a:t> </a:t>
            </a:r>
            <a:r>
              <a:rPr lang="de-DE" baseline="0" dirty="0" err="1" smtClean="0"/>
              <a:t>feature</a:t>
            </a:r>
            <a:r>
              <a:rPr lang="de-DE" baseline="0" dirty="0" smtClean="0"/>
              <a:t> </a:t>
            </a:r>
            <a:r>
              <a:rPr lang="de-DE" baseline="0" dirty="0" err="1" smtClean="0"/>
              <a:t>shipping</a:t>
            </a:r>
            <a:r>
              <a:rPr lang="de-DE" baseline="0" dirty="0" smtClean="0"/>
              <a:t> (</a:t>
            </a:r>
            <a:r>
              <a:rPr lang="de-DE" baseline="0" dirty="0" err="1" smtClean="0"/>
              <a:t>making</a:t>
            </a:r>
            <a:r>
              <a:rPr lang="de-DE" baseline="0" dirty="0" smtClean="0"/>
              <a:t> </a:t>
            </a:r>
            <a:r>
              <a:rPr lang="de-DE" baseline="0" dirty="0" err="1" smtClean="0"/>
              <a:t>things</a:t>
            </a:r>
            <a:r>
              <a:rPr lang="de-DE" baseline="0" dirty="0" smtClean="0"/>
              <a:t> </a:t>
            </a:r>
            <a:r>
              <a:rPr lang="de-DE" baseline="0" dirty="0" err="1" smtClean="0"/>
              <a:t>available</a:t>
            </a:r>
            <a:r>
              <a:rPr lang="de-DE" baseline="0" dirty="0" smtClean="0"/>
              <a:t> </a:t>
            </a:r>
            <a:r>
              <a:rPr lang="de-DE" baseline="0" dirty="0" err="1" smtClean="0"/>
              <a:t>for</a:t>
            </a:r>
            <a:r>
              <a:rPr lang="de-DE" baseline="0" dirty="0" smtClean="0"/>
              <a:t> </a:t>
            </a:r>
            <a:r>
              <a:rPr lang="de-DE" baseline="0" dirty="0" err="1" smtClean="0"/>
              <a:t>the</a:t>
            </a:r>
            <a:r>
              <a:rPr lang="de-DE" baseline="0" dirty="0" smtClean="0"/>
              <a:t> end </a:t>
            </a:r>
            <a:r>
              <a:rPr lang="de-DE" baseline="0" dirty="0" err="1" smtClean="0"/>
              <a:t>user</a:t>
            </a:r>
            <a:r>
              <a:rPr lang="de-DE" baseline="0" dirty="0" smtClean="0"/>
              <a:t>)</a:t>
            </a:r>
          </a:p>
          <a:p>
            <a:endParaRPr lang="de-DE" baseline="0" dirty="0" smtClean="0"/>
          </a:p>
          <a:p>
            <a:r>
              <a:rPr lang="de-DE" baseline="0" dirty="0" smtClean="0"/>
              <a:t>Q-Gate:</a:t>
            </a:r>
          </a:p>
          <a:p>
            <a:r>
              <a:rPr lang="de-DE" baseline="0" dirty="0" err="1" smtClean="0"/>
              <a:t>Ensure</a:t>
            </a:r>
            <a:r>
              <a:rPr lang="de-DE" baseline="0" dirty="0" smtClean="0"/>
              <a:t> </a:t>
            </a:r>
            <a:r>
              <a:rPr lang="de-DE" baseline="0" dirty="0" err="1" smtClean="0"/>
              <a:t>only</a:t>
            </a:r>
            <a:r>
              <a:rPr lang="de-DE" baseline="0" dirty="0" smtClean="0"/>
              <a:t> SAP </a:t>
            </a:r>
            <a:r>
              <a:rPr lang="de-DE" baseline="0" dirty="0" err="1" smtClean="0"/>
              <a:t>corp.</a:t>
            </a:r>
            <a:r>
              <a:rPr lang="de-DE" baseline="0" dirty="0" smtClean="0"/>
              <a:t> </a:t>
            </a:r>
            <a:r>
              <a:rPr lang="de-DE" baseline="0" dirty="0" err="1" smtClean="0"/>
              <a:t>Requierements</a:t>
            </a:r>
            <a:r>
              <a:rPr lang="de-DE" baseline="0" dirty="0" smtClean="0"/>
              <a:t> (Security, Code Checks, Test </a:t>
            </a:r>
            <a:r>
              <a:rPr lang="de-DE" baseline="0" dirty="0" err="1" smtClean="0"/>
              <a:t>Coverage</a:t>
            </a:r>
            <a:r>
              <a:rPr lang="de-DE" baseline="0" dirty="0" smtClean="0"/>
              <a:t>, Test Reports, ECCN </a:t>
            </a:r>
            <a:r>
              <a:rPr lang="de-DE" baseline="0" dirty="0" err="1" smtClean="0"/>
              <a:t>Classification</a:t>
            </a:r>
            <a:r>
              <a:rPr lang="de-DE" baseline="0" dirty="0" smtClean="0"/>
              <a:t>, …)</a:t>
            </a:r>
          </a:p>
          <a:p>
            <a:r>
              <a:rPr lang="de-DE" baseline="0" dirty="0" smtClean="0"/>
              <a:t>NOT all </a:t>
            </a:r>
            <a:r>
              <a:rPr lang="de-DE" baseline="0" dirty="0" err="1" smtClean="0"/>
              <a:t>product</a:t>
            </a:r>
            <a:r>
              <a:rPr lang="de-DE" baseline="0" dirty="0" smtClean="0"/>
              <a:t> </a:t>
            </a:r>
            <a:r>
              <a:rPr lang="de-DE" baseline="0" dirty="0" err="1" smtClean="0"/>
              <a:t>standards</a:t>
            </a:r>
            <a:r>
              <a:rPr lang="de-DE" baseline="0" dirty="0" smtClean="0"/>
              <a:t> (</a:t>
            </a:r>
            <a:r>
              <a:rPr lang="de-DE" baseline="0" dirty="0" err="1" smtClean="0"/>
              <a:t>Product</a:t>
            </a:r>
            <a:r>
              <a:rPr lang="de-DE" baseline="0" dirty="0" smtClean="0"/>
              <a:t> </a:t>
            </a:r>
            <a:r>
              <a:rPr lang="de-DE" baseline="0" dirty="0" err="1" smtClean="0"/>
              <a:t>risks</a:t>
            </a:r>
            <a:r>
              <a:rPr lang="de-DE" baseline="0" dirty="0" smtClean="0"/>
              <a:t>, </a:t>
            </a:r>
            <a:r>
              <a:rPr lang="de-DE" baseline="0" dirty="0" err="1" smtClean="0"/>
              <a:t>pricing</a:t>
            </a:r>
            <a:r>
              <a:rPr lang="de-DE" baseline="0" dirty="0" smtClean="0"/>
              <a:t>, </a:t>
            </a:r>
            <a:r>
              <a:rPr lang="de-DE" baseline="0" dirty="0" err="1" smtClean="0"/>
              <a:t>architecture</a:t>
            </a:r>
            <a:r>
              <a:rPr lang="de-DE" baseline="0" dirty="0" smtClean="0"/>
              <a:t> </a:t>
            </a:r>
            <a:r>
              <a:rPr lang="de-DE" baseline="0" dirty="0" err="1" smtClean="0"/>
              <a:t>concepts</a:t>
            </a:r>
            <a:r>
              <a:rPr lang="de-DE" baseline="0" dirty="0" smtClean="0"/>
              <a:t>, </a:t>
            </a:r>
            <a:r>
              <a:rPr lang="de-DE" baseline="0" dirty="0" err="1" smtClean="0"/>
              <a:t>operations</a:t>
            </a:r>
            <a:r>
              <a:rPr lang="de-DE" baseline="0" dirty="0" smtClean="0"/>
              <a:t> </a:t>
            </a:r>
            <a:r>
              <a:rPr lang="de-DE" baseline="0" dirty="0" err="1" smtClean="0"/>
              <a:t>guide</a:t>
            </a:r>
            <a:r>
              <a:rPr lang="de-DE" baseline="0" dirty="0" smtClean="0"/>
              <a:t>, </a:t>
            </a:r>
            <a:r>
              <a:rPr lang="de-DE" baseline="0" dirty="0" err="1" smtClean="0"/>
              <a:t>software</a:t>
            </a:r>
            <a:r>
              <a:rPr lang="de-DE" baseline="0" dirty="0" smtClean="0"/>
              <a:t> </a:t>
            </a:r>
            <a:r>
              <a:rPr lang="de-DE" baseline="0" dirty="0" err="1" smtClean="0"/>
              <a:t>lifecycle</a:t>
            </a:r>
            <a:r>
              <a:rPr lang="de-DE" baseline="0" dirty="0" smtClean="0"/>
              <a:t> </a:t>
            </a:r>
            <a:r>
              <a:rPr lang="de-DE" baseline="0" dirty="0" err="1" smtClean="0"/>
              <a:t>guide</a:t>
            </a:r>
            <a:r>
              <a:rPr lang="de-DE" baseline="0" dirty="0" smtClean="0"/>
              <a:t>)</a:t>
            </a:r>
          </a:p>
          <a:p>
            <a:r>
              <a:rPr lang="de-DE" baseline="0" dirty="0" smtClean="0"/>
              <a:t>E-Mail </a:t>
            </a:r>
            <a:r>
              <a:rPr lang="de-DE" baseline="0" dirty="0" err="1" smtClean="0"/>
              <a:t>to</a:t>
            </a:r>
            <a:r>
              <a:rPr lang="de-DE" baseline="0" dirty="0" smtClean="0"/>
              <a:t> PPL (</a:t>
            </a:r>
            <a:r>
              <a:rPr lang="de-DE" baseline="0" dirty="0" err="1" smtClean="0"/>
              <a:t>without</a:t>
            </a:r>
            <a:r>
              <a:rPr lang="de-DE" baseline="0" dirty="0" smtClean="0"/>
              <a:t> </a:t>
            </a:r>
            <a:r>
              <a:rPr lang="de-DE" baseline="0" dirty="0" err="1" smtClean="0"/>
              <a:t>waiting</a:t>
            </a:r>
            <a:r>
              <a:rPr lang="de-DE" baseline="0" dirty="0" smtClean="0"/>
              <a:t> </a:t>
            </a:r>
            <a:r>
              <a:rPr lang="de-DE" baseline="0" dirty="0" err="1" smtClean="0"/>
              <a:t>for</a:t>
            </a:r>
            <a:r>
              <a:rPr lang="de-DE" baseline="0" dirty="0" smtClean="0"/>
              <a:t> a „GO“)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86292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32970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lstStyle/>
          <a:p>
            <a:r>
              <a:rPr lang="en-US" dirty="0" smtClean="0"/>
              <a:t>All Jenkins</a:t>
            </a:r>
            <a:r>
              <a:rPr lang="en-US" baseline="0" dirty="0" smtClean="0"/>
              <a:t> and landscape instances are setup via Monsoon. (All infrastructure is code)</a:t>
            </a:r>
          </a:p>
          <a:p>
            <a:r>
              <a:rPr lang="en-US" baseline="0" dirty="0" smtClean="0"/>
              <a:t>Currently status: Jenkins readymade is public available in Monsoon shelf. So is the TwoGo readymade. What is missing is a TwoGo specific Jenkins readymade which also created the TwoGo Build/Test/Deploy/… jobs in Jenkins. (WIP)</a:t>
            </a:r>
          </a:p>
          <a:p>
            <a:r>
              <a:rPr lang="en-US" baseline="0" dirty="0" smtClean="0"/>
              <a:t>Also: Current QA and Productive landscape are not in Monsoon. Migration planed in Q3.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21057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de-DE" u="sng" dirty="0" err="1" smtClean="0"/>
              <a:t>Why</a:t>
            </a:r>
            <a:r>
              <a:rPr lang="de-DE" u="sng" dirty="0" smtClean="0"/>
              <a:t> not </a:t>
            </a:r>
            <a:r>
              <a:rPr lang="de-DE" u="sng" dirty="0" err="1" smtClean="0"/>
              <a:t>stay</a:t>
            </a:r>
            <a:r>
              <a:rPr lang="de-DE" u="sng" dirty="0" smtClean="0"/>
              <a:t> </a:t>
            </a:r>
            <a:r>
              <a:rPr lang="de-DE" u="sng" dirty="0" err="1" smtClean="0"/>
              <a:t>with</a:t>
            </a:r>
            <a:r>
              <a:rPr lang="de-DE" u="sng" baseline="0" dirty="0" smtClean="0"/>
              <a:t> </a:t>
            </a:r>
            <a:r>
              <a:rPr lang="de-DE" u="sng" baseline="0" dirty="0" err="1" smtClean="0"/>
              <a:t>perforce</a:t>
            </a:r>
            <a:r>
              <a:rPr lang="de-DE" u="sng" baseline="0" dirty="0" smtClean="0"/>
              <a:t>? </a:t>
            </a:r>
          </a:p>
          <a:p>
            <a:r>
              <a:rPr lang="en-US" baseline="0" noProof="0" dirty="0" smtClean="0"/>
              <a:t>CD is possible with perforce. But not in the way we (SAP) utilize Perforce. </a:t>
            </a:r>
            <a:r>
              <a:rPr lang="en-US" baseline="0" noProof="0" dirty="0" err="1" smtClean="0"/>
              <a:t>Perforce@SAP</a:t>
            </a:r>
            <a:r>
              <a:rPr lang="en-US" baseline="0" noProof="0" dirty="0" smtClean="0"/>
              <a:t> is managed centrally and e.g. branch/</a:t>
            </a:r>
            <a:r>
              <a:rPr lang="en-US" baseline="0" noProof="0" dirty="0" err="1" smtClean="0"/>
              <a:t>codeline</a:t>
            </a:r>
            <a:r>
              <a:rPr lang="en-US" baseline="0" noProof="0" dirty="0" smtClean="0"/>
              <a:t> creation is done only centrally. Also branches/</a:t>
            </a:r>
            <a:r>
              <a:rPr lang="en-US" baseline="0" noProof="0" dirty="0" err="1" smtClean="0"/>
              <a:t>codelines</a:t>
            </a:r>
            <a:r>
              <a:rPr lang="en-US" baseline="0" noProof="0" dirty="0" smtClean="0"/>
              <a:t> must follow a defined name schema when created in perforce (</a:t>
            </a:r>
            <a:r>
              <a:rPr lang="en-US" baseline="0" noProof="0" dirty="0" err="1" smtClean="0"/>
              <a:t>dev</a:t>
            </a:r>
            <a:r>
              <a:rPr lang="en-US" baseline="0" noProof="0" dirty="0" smtClean="0"/>
              <a:t>, export, patch, cons, 730_COR, 730_REL, ….) to satisfy e.g. centralized production needs. </a:t>
            </a:r>
          </a:p>
          <a:p>
            <a:r>
              <a:rPr lang="en-US" baseline="0" noProof="0" dirty="0" smtClean="0"/>
              <a:t>To win flexibility we moved </a:t>
            </a:r>
            <a:r>
              <a:rPr lang="en-US" baseline="0" dirty="0" smtClean="0"/>
              <a:t>to </a:t>
            </a:r>
            <a:r>
              <a:rPr lang="en-US" baseline="0" dirty="0" err="1" smtClean="0"/>
              <a:t>git</a:t>
            </a:r>
            <a:r>
              <a:rPr lang="en-US" baseline="0" dirty="0" smtClean="0"/>
              <a:t>/</a:t>
            </a:r>
            <a:r>
              <a:rPr lang="en-US" baseline="0" dirty="0" err="1" smtClean="0"/>
              <a:t>gerrit</a:t>
            </a:r>
            <a:r>
              <a:rPr lang="en-US" baseline="0" dirty="0" smtClean="0"/>
              <a:t>. First we moved in 2 (UI) components of TwoGo to win some insights into </a:t>
            </a:r>
            <a:r>
              <a:rPr lang="en-US" baseline="0" dirty="0" err="1" smtClean="0"/>
              <a:t>git</a:t>
            </a:r>
            <a:r>
              <a:rPr lang="en-US" baseline="0" dirty="0" smtClean="0"/>
              <a:t> and how we should use it. Also to train developers in </a:t>
            </a:r>
            <a:r>
              <a:rPr lang="en-US" baseline="0" dirty="0" err="1" smtClean="0"/>
              <a:t>git</a:t>
            </a:r>
            <a:r>
              <a:rPr lang="en-US" baseline="0" dirty="0" smtClean="0"/>
              <a:t>. </a:t>
            </a:r>
            <a:r>
              <a:rPr lang="en-US" baseline="0" noProof="0" dirty="0" smtClean="0"/>
              <a:t>Quiet soon </a:t>
            </a:r>
            <a:r>
              <a:rPr lang="de-DE" baseline="0" dirty="0" smtClean="0"/>
              <a:t>(~3-4 </a:t>
            </a:r>
            <a:r>
              <a:rPr lang="de-DE" baseline="0" dirty="0" err="1" smtClean="0"/>
              <a:t>weeks</a:t>
            </a:r>
            <a:r>
              <a:rPr lang="de-DE" baseline="0" dirty="0" smtClean="0"/>
              <a:t> after </a:t>
            </a:r>
            <a:r>
              <a:rPr lang="de-DE" baseline="0" dirty="0" err="1" smtClean="0"/>
              <a:t>we</a:t>
            </a:r>
            <a:r>
              <a:rPr lang="de-DE" baseline="0" dirty="0" smtClean="0"/>
              <a:t> </a:t>
            </a:r>
            <a:r>
              <a:rPr lang="de-DE" baseline="0" dirty="0" err="1" smtClean="0"/>
              <a:t>moved</a:t>
            </a:r>
            <a:r>
              <a:rPr lang="de-DE" baseline="0" dirty="0" smtClean="0"/>
              <a:t>) a </a:t>
            </a:r>
            <a:r>
              <a:rPr lang="de-DE" baseline="0" dirty="0" err="1" smtClean="0"/>
              <a:t>tiny</a:t>
            </a:r>
            <a:r>
              <a:rPr lang="de-DE" baseline="0" dirty="0" smtClean="0"/>
              <a:t> </a:t>
            </a:r>
            <a:r>
              <a:rPr lang="en-US" baseline="0" noProof="0" dirty="0" smtClean="0"/>
              <a:t>rebellion</a:t>
            </a:r>
            <a:r>
              <a:rPr lang="de-DE" baseline="0" dirty="0" smtClean="0"/>
              <a:t> </a:t>
            </a:r>
            <a:r>
              <a:rPr lang="de-DE" baseline="0" dirty="0" err="1" smtClean="0"/>
              <a:t>among</a:t>
            </a:r>
            <a:r>
              <a:rPr lang="de-DE" baseline="0" dirty="0" smtClean="0"/>
              <a:t> </a:t>
            </a:r>
            <a:r>
              <a:rPr lang="de-DE" baseline="0" dirty="0" err="1" smtClean="0"/>
              <a:t>the</a:t>
            </a:r>
            <a:r>
              <a:rPr lang="de-DE" baseline="0" dirty="0" smtClean="0"/>
              <a:t> </a:t>
            </a:r>
            <a:r>
              <a:rPr lang="de-DE" baseline="0" dirty="0" err="1" smtClean="0"/>
              <a:t>developers</a:t>
            </a:r>
            <a:r>
              <a:rPr lang="de-DE" baseline="0" dirty="0" smtClean="0"/>
              <a:t> </a:t>
            </a:r>
            <a:r>
              <a:rPr lang="de-DE" baseline="0" dirty="0" err="1" smtClean="0"/>
              <a:t>started</a:t>
            </a:r>
            <a:r>
              <a:rPr lang="de-DE" baseline="0" dirty="0" smtClean="0"/>
              <a:t> </a:t>
            </a:r>
            <a:r>
              <a:rPr lang="de-DE" baseline="0" dirty="0" err="1" smtClean="0"/>
              <a:t>as</a:t>
            </a:r>
            <a:r>
              <a:rPr lang="de-DE" baseline="0" dirty="0" smtClean="0"/>
              <a:t> </a:t>
            </a:r>
            <a:r>
              <a:rPr lang="de-DE" baseline="0" dirty="0" err="1" smtClean="0"/>
              <a:t>the</a:t>
            </a:r>
            <a:r>
              <a:rPr lang="de-DE" baseline="0" dirty="0" smtClean="0"/>
              <a:t> </a:t>
            </a:r>
            <a:r>
              <a:rPr lang="de-DE" baseline="0" dirty="0" err="1" smtClean="0"/>
              <a:t>whole</a:t>
            </a:r>
            <a:r>
              <a:rPr lang="de-DE" baseline="0" dirty="0" smtClean="0"/>
              <a:t> Gerrit </a:t>
            </a:r>
            <a:r>
              <a:rPr lang="de-DE" baseline="0" dirty="0" err="1" smtClean="0"/>
              <a:t>process</a:t>
            </a:r>
            <a:r>
              <a:rPr lang="de-DE" baseline="0" dirty="0" smtClean="0"/>
              <a:t> was </a:t>
            </a:r>
            <a:r>
              <a:rPr lang="de-DE" baseline="0" dirty="0" err="1" smtClean="0"/>
              <a:t>way</a:t>
            </a:r>
            <a:r>
              <a:rPr lang="de-DE" baseline="0" dirty="0" smtClean="0"/>
              <a:t> </a:t>
            </a:r>
            <a:r>
              <a:rPr lang="de-DE" baseline="0" dirty="0" err="1" smtClean="0"/>
              <a:t>to</a:t>
            </a:r>
            <a:r>
              <a:rPr lang="de-DE" baseline="0" dirty="0" smtClean="0"/>
              <a:t> </a:t>
            </a:r>
            <a:r>
              <a:rPr lang="de-DE" baseline="0" dirty="0" err="1" smtClean="0"/>
              <a:t>complicated</a:t>
            </a:r>
            <a:r>
              <a:rPr lang="de-DE" baseline="0" dirty="0" smtClean="0"/>
              <a:t> (</a:t>
            </a:r>
            <a:r>
              <a:rPr lang="de-DE" baseline="0" dirty="0" err="1" smtClean="0"/>
              <a:t>yes</a:t>
            </a:r>
            <a:r>
              <a:rPr lang="de-DE" baseline="0" dirty="0" smtClean="0"/>
              <a:t>, all </a:t>
            </a:r>
            <a:r>
              <a:rPr lang="de-DE" baseline="0" dirty="0" err="1" smtClean="0"/>
              <a:t>developers</a:t>
            </a:r>
            <a:r>
              <a:rPr lang="de-DE" baseline="0" dirty="0" smtClean="0"/>
              <a:t> </a:t>
            </a:r>
            <a:r>
              <a:rPr lang="de-DE" baseline="0" dirty="0" err="1" smtClean="0"/>
              <a:t>had</a:t>
            </a:r>
            <a:r>
              <a:rPr lang="de-DE" baseline="0" dirty="0" smtClean="0"/>
              <a:t> </a:t>
            </a:r>
            <a:r>
              <a:rPr lang="de-DE" baseline="0" dirty="0" err="1" smtClean="0"/>
              <a:t>the</a:t>
            </a:r>
            <a:r>
              <a:rPr lang="de-DE" baseline="0" dirty="0" smtClean="0"/>
              <a:t> </a:t>
            </a:r>
            <a:r>
              <a:rPr lang="de-DE" baseline="0" dirty="0" err="1" smtClean="0"/>
              <a:t>git</a:t>
            </a:r>
            <a:r>
              <a:rPr lang="de-DE" baseline="0" dirty="0" smtClean="0"/>
              <a:t>/</a:t>
            </a:r>
            <a:r>
              <a:rPr lang="de-DE" baseline="0" dirty="0" err="1" smtClean="0"/>
              <a:t>gerrit</a:t>
            </a:r>
            <a:r>
              <a:rPr lang="de-DE" baseline="0" dirty="0" smtClean="0"/>
              <a:t> </a:t>
            </a:r>
            <a:r>
              <a:rPr lang="de-DE" baseline="0" dirty="0" err="1" smtClean="0"/>
              <a:t>training</a:t>
            </a:r>
            <a:r>
              <a:rPr lang="de-DE" baseline="0" dirty="0" smtClean="0"/>
              <a:t> </a:t>
            </a:r>
            <a:r>
              <a:rPr lang="de-DE" baseline="0" dirty="0" err="1" smtClean="0"/>
              <a:t>before</a:t>
            </a:r>
            <a:r>
              <a:rPr lang="de-DE" baseline="0" dirty="0" smtClean="0"/>
              <a:t>). Also </a:t>
            </a:r>
            <a:r>
              <a:rPr lang="en-US" baseline="0" noProof="0" dirty="0" smtClean="0"/>
              <a:t>no one</a:t>
            </a:r>
            <a:r>
              <a:rPr lang="de-DE" baseline="0" dirty="0" smtClean="0"/>
              <a:t> </a:t>
            </a:r>
            <a:r>
              <a:rPr lang="en-US" baseline="0" noProof="0" dirty="0" smtClean="0"/>
              <a:t>really</a:t>
            </a:r>
            <a:r>
              <a:rPr lang="de-DE" baseline="0" dirty="0" smtClean="0"/>
              <a:t> </a:t>
            </a:r>
            <a:r>
              <a:rPr lang="en-US" baseline="0" noProof="0" dirty="0" smtClean="0"/>
              <a:t>used</a:t>
            </a:r>
            <a:r>
              <a:rPr lang="de-DE" baseline="0" dirty="0" smtClean="0"/>
              <a:t> </a:t>
            </a:r>
            <a:r>
              <a:rPr lang="de-DE" baseline="0" dirty="0" err="1" smtClean="0"/>
              <a:t>the</a:t>
            </a:r>
            <a:r>
              <a:rPr lang="de-DE" baseline="0" dirty="0" smtClean="0"/>
              <a:t> Gerrit </a:t>
            </a:r>
            <a:r>
              <a:rPr lang="en-US" baseline="0" noProof="0" dirty="0" smtClean="0"/>
              <a:t>review process as it was to cumbersome</a:t>
            </a:r>
            <a:r>
              <a:rPr lang="de-DE" baseline="0" dirty="0" smtClean="0"/>
              <a:t>. So </a:t>
            </a:r>
            <a:r>
              <a:rPr lang="de-DE" baseline="0" dirty="0" err="1" smtClean="0"/>
              <a:t>we</a:t>
            </a:r>
            <a:r>
              <a:rPr lang="de-DE" baseline="0" dirty="0" smtClean="0"/>
              <a:t> </a:t>
            </a:r>
            <a:r>
              <a:rPr lang="de-DE" baseline="0" dirty="0" err="1" smtClean="0"/>
              <a:t>turned</a:t>
            </a:r>
            <a:r>
              <a:rPr lang="de-DE" baseline="0" dirty="0" smtClean="0"/>
              <a:t> </a:t>
            </a:r>
            <a:r>
              <a:rPr lang="de-DE" baseline="0" dirty="0" err="1" smtClean="0"/>
              <a:t>of</a:t>
            </a:r>
            <a:r>
              <a:rPr lang="de-DE" baseline="0" dirty="0" smtClean="0"/>
              <a:t> </a:t>
            </a:r>
            <a:r>
              <a:rPr lang="de-DE" baseline="0" dirty="0" err="1" smtClean="0"/>
              <a:t>gerrit</a:t>
            </a:r>
            <a:r>
              <a:rPr lang="de-DE" baseline="0" dirty="0" smtClean="0"/>
              <a:t>.</a:t>
            </a:r>
          </a:p>
          <a:p>
            <a:r>
              <a:rPr lang="en-US" baseline="0" noProof="0" dirty="0" smtClean="0"/>
              <a:t>After ~3-4 month (beginning 2014) with 2 components in </a:t>
            </a:r>
            <a:r>
              <a:rPr lang="en-US" baseline="0" noProof="0" dirty="0" err="1" smtClean="0"/>
              <a:t>git</a:t>
            </a:r>
            <a:r>
              <a:rPr lang="en-US" baseline="0" noProof="0" dirty="0" smtClean="0"/>
              <a:t>, the team voted to move all TwoGo components into </a:t>
            </a:r>
            <a:r>
              <a:rPr lang="en-US" baseline="0" noProof="0" dirty="0" err="1" smtClean="0"/>
              <a:t>git</a:t>
            </a:r>
            <a:r>
              <a:rPr lang="en-US" baseline="0" noProof="0" dirty="0" smtClean="0"/>
              <a:t>. </a:t>
            </a:r>
          </a:p>
          <a:p>
            <a:r>
              <a:rPr lang="en-US" baseline="0" noProof="0" dirty="0" smtClean="0"/>
              <a:t>Just as we were about to start to move stuff into </a:t>
            </a:r>
            <a:r>
              <a:rPr lang="en-US" baseline="0" noProof="0" dirty="0" err="1" smtClean="0"/>
              <a:t>git</a:t>
            </a:r>
            <a:r>
              <a:rPr lang="en-US" baseline="0" noProof="0" dirty="0" smtClean="0"/>
              <a:t> we heard about </a:t>
            </a:r>
            <a:r>
              <a:rPr lang="en-US" baseline="0" noProof="0" dirty="0" err="1" smtClean="0"/>
              <a:t>GitHub</a:t>
            </a:r>
            <a:r>
              <a:rPr lang="en-US" baseline="0" noProof="0" dirty="0" smtClean="0"/>
              <a:t> on </a:t>
            </a:r>
            <a:r>
              <a:rPr lang="en-US" baseline="0" noProof="0" dirty="0" err="1" smtClean="0"/>
              <a:t>DevCode</a:t>
            </a:r>
            <a:r>
              <a:rPr lang="en-US" baseline="0" noProof="0" dirty="0" smtClean="0"/>
              <a:t>. As we used </a:t>
            </a:r>
            <a:r>
              <a:rPr lang="en-US" baseline="0" noProof="0" dirty="0" err="1" smtClean="0"/>
              <a:t>GitHub</a:t>
            </a:r>
            <a:r>
              <a:rPr lang="en-US" baseline="0" noProof="0" dirty="0" smtClean="0"/>
              <a:t> already for our monsoon stuff (and some developers knew/used privately from the public </a:t>
            </a:r>
            <a:r>
              <a:rPr lang="en-US" baseline="0" noProof="0" dirty="0" err="1" smtClean="0"/>
              <a:t>GitHub</a:t>
            </a:r>
            <a:r>
              <a:rPr lang="en-US" baseline="0" noProof="0" dirty="0" smtClean="0"/>
              <a:t>), we decided to go not go into </a:t>
            </a:r>
            <a:r>
              <a:rPr lang="en-US" baseline="0" noProof="0" dirty="0" err="1" smtClean="0"/>
              <a:t>git</a:t>
            </a:r>
            <a:r>
              <a:rPr lang="en-US" baseline="0" noProof="0" dirty="0" smtClean="0"/>
              <a:t> (</a:t>
            </a:r>
            <a:r>
              <a:rPr lang="en-US" baseline="0" noProof="0" dirty="0" err="1" smtClean="0"/>
              <a:t>gerrit</a:t>
            </a:r>
            <a:r>
              <a:rPr lang="en-US" baseline="0" noProof="0" dirty="0" smtClean="0"/>
              <a:t>) but to move to </a:t>
            </a:r>
            <a:r>
              <a:rPr lang="en-US" baseline="0" noProof="0" dirty="0" err="1" smtClean="0"/>
              <a:t>GitHub</a:t>
            </a:r>
            <a:r>
              <a:rPr lang="en-US" baseline="0" noProof="0" dirty="0" smtClean="0"/>
              <a:t>. </a:t>
            </a:r>
          </a:p>
          <a:p>
            <a:r>
              <a:rPr lang="en-US" u="sng" baseline="0" noProof="0" dirty="0" smtClean="0"/>
              <a:t>Funny fact</a:t>
            </a:r>
            <a:r>
              <a:rPr lang="en-US" baseline="0" noProof="0" dirty="0" smtClean="0"/>
              <a:t>: Now we can see developers doing code review/code commenting. (Something which they should/could have done in </a:t>
            </a:r>
            <a:r>
              <a:rPr lang="en-US" baseline="0" noProof="0" dirty="0" err="1" smtClean="0"/>
              <a:t>Git</a:t>
            </a:r>
            <a:r>
              <a:rPr lang="en-US" baseline="0" noProof="0" dirty="0" smtClean="0"/>
              <a:t>/</a:t>
            </a:r>
            <a:r>
              <a:rPr lang="en-US" baseline="0" noProof="0" dirty="0" err="1" smtClean="0"/>
              <a:t>Gerrit</a:t>
            </a:r>
            <a:r>
              <a:rPr lang="en-US" baseline="0" noProof="0" dirty="0" smtClean="0"/>
              <a:t> but didn‘t do there, they do now in </a:t>
            </a:r>
            <a:r>
              <a:rPr lang="en-US" baseline="0" noProof="0" dirty="0" err="1" smtClean="0"/>
              <a:t>GitHub</a:t>
            </a:r>
            <a:r>
              <a:rPr lang="en-US" baseline="0" noProof="0" dirty="0" smtClean="0"/>
              <a:t> without us pushing/forcing them (again))</a:t>
            </a:r>
          </a:p>
          <a:p>
            <a:r>
              <a:rPr lang="en-US" u="sng" baseline="0" noProof="0" dirty="0" smtClean="0"/>
              <a:t>Also note</a:t>
            </a:r>
            <a:r>
              <a:rPr lang="en-US" baseline="0" noProof="0" dirty="0" smtClean="0"/>
              <a:t>: We‘re not moving our 2 mobile projects into </a:t>
            </a:r>
            <a:r>
              <a:rPr lang="en-US" baseline="0" noProof="0" dirty="0" err="1" smtClean="0"/>
              <a:t>GitHub</a:t>
            </a:r>
            <a:r>
              <a:rPr lang="en-US" baseline="0" noProof="0" dirty="0" smtClean="0"/>
              <a:t> and they don‘t participate in CD. Not moving into </a:t>
            </a:r>
            <a:r>
              <a:rPr lang="en-US" baseline="0" noProof="0" dirty="0" err="1" smtClean="0"/>
              <a:t>GitHub</a:t>
            </a:r>
            <a:r>
              <a:rPr lang="en-US" baseline="0" noProof="0" dirty="0" smtClean="0"/>
              <a:t> cause central production can only work with Perforce (and it‘s </a:t>
            </a:r>
            <a:r>
              <a:rPr lang="en-US" baseline="0" noProof="0" dirty="0" err="1" smtClean="0"/>
              <a:t>defiend</a:t>
            </a:r>
            <a:r>
              <a:rPr lang="en-US" baseline="0" noProof="0" dirty="0" smtClean="0"/>
              <a:t> directory structure), and CD does not bring</a:t>
            </a:r>
          </a:p>
          <a:p>
            <a:r>
              <a:rPr lang="en-US" baseline="0" noProof="0" dirty="0" smtClean="0"/>
              <a:t>any benefit for mobile projects as their release is not owned/controlled by us (but by Apple and Google).</a:t>
            </a:r>
          </a:p>
          <a:p>
            <a:endParaRPr lang="de-DE" baseline="0" noProof="0" dirty="0" smtClean="0"/>
          </a:p>
          <a:p>
            <a:r>
              <a:rPr lang="de-DE" baseline="0" noProof="0" dirty="0" err="1" smtClean="0"/>
              <a:t>No</a:t>
            </a:r>
            <a:r>
              <a:rPr lang="de-DE" baseline="0" noProof="0" dirty="0" smtClean="0"/>
              <a:t> </a:t>
            </a:r>
            <a:r>
              <a:rPr lang="de-DE" baseline="0" noProof="0" dirty="0" err="1" smtClean="0"/>
              <a:t>more</a:t>
            </a:r>
            <a:r>
              <a:rPr lang="de-DE" baseline="0" noProof="0" dirty="0" smtClean="0"/>
              <a:t> </a:t>
            </a:r>
            <a:r>
              <a:rPr lang="de-DE" baseline="0" noProof="0" dirty="0" err="1" smtClean="0"/>
              <a:t>sprints</a:t>
            </a:r>
            <a:r>
              <a:rPr lang="de-DE" baseline="0" noProof="0" dirty="0" smtClean="0"/>
              <a:t>? </a:t>
            </a:r>
            <a:r>
              <a:rPr lang="de-DE" baseline="0" noProof="0" dirty="0" err="1" smtClean="0"/>
              <a:t>Isn‘t</a:t>
            </a:r>
            <a:r>
              <a:rPr lang="de-DE" baseline="0" noProof="0" dirty="0" smtClean="0"/>
              <a:t> </a:t>
            </a:r>
            <a:r>
              <a:rPr lang="de-DE" baseline="0" noProof="0" dirty="0" err="1" smtClean="0"/>
              <a:t>this</a:t>
            </a:r>
            <a:r>
              <a:rPr lang="de-DE" baseline="0" noProof="0" dirty="0" smtClean="0"/>
              <a:t> </a:t>
            </a:r>
            <a:r>
              <a:rPr lang="de-DE" baseline="0" noProof="0" dirty="0" err="1" smtClean="0"/>
              <a:t>waterfall</a:t>
            </a:r>
            <a:r>
              <a:rPr lang="de-DE" baseline="0" noProof="0" dirty="0" smtClean="0"/>
              <a:t> </a:t>
            </a:r>
            <a:r>
              <a:rPr lang="de-DE" baseline="0" noProof="0" dirty="0" err="1" smtClean="0"/>
              <a:t>again</a:t>
            </a:r>
            <a:r>
              <a:rPr lang="de-DE" baseline="0" noProof="0" dirty="0" smtClean="0"/>
              <a:t>? </a:t>
            </a:r>
            <a:r>
              <a:rPr lang="de-DE" baseline="0" noProof="0" dirty="0" err="1" smtClean="0"/>
              <a:t>No</a:t>
            </a:r>
            <a:r>
              <a:rPr lang="de-DE" baseline="0" noProof="0" dirty="0" smtClean="0"/>
              <a:t>. </a:t>
            </a:r>
            <a:r>
              <a:rPr lang="de-DE" baseline="0" noProof="0" dirty="0" err="1" smtClean="0"/>
              <a:t>It‘s</a:t>
            </a:r>
            <a:r>
              <a:rPr lang="de-DE" baseline="0" noProof="0" dirty="0" smtClean="0"/>
              <a:t> </a:t>
            </a:r>
            <a:r>
              <a:rPr lang="de-DE" baseline="0" noProof="0" dirty="0" err="1" smtClean="0"/>
              <a:t>more</a:t>
            </a:r>
            <a:r>
              <a:rPr lang="de-DE" baseline="0" noProof="0" dirty="0" smtClean="0"/>
              <a:t> like 1 </a:t>
            </a:r>
            <a:r>
              <a:rPr lang="de-DE" baseline="0" noProof="0" dirty="0" err="1" smtClean="0"/>
              <a:t>days</a:t>
            </a:r>
            <a:r>
              <a:rPr lang="de-DE" baseline="0" noProof="0" dirty="0" smtClean="0"/>
              <a:t> </a:t>
            </a:r>
            <a:r>
              <a:rPr lang="de-DE" baseline="0" noProof="0" dirty="0" err="1" smtClean="0"/>
              <a:t>sprints</a:t>
            </a:r>
            <a:r>
              <a:rPr lang="de-DE" baseline="0" noProof="0" dirty="0" smtClean="0"/>
              <a:t>. (Sprint </a:t>
            </a:r>
            <a:r>
              <a:rPr lang="de-DE" baseline="0" noProof="0" dirty="0" err="1" smtClean="0"/>
              <a:t>goal</a:t>
            </a:r>
            <a:r>
              <a:rPr lang="de-DE" baseline="0" noProof="0" dirty="0" smtClean="0"/>
              <a:t> </a:t>
            </a:r>
            <a:r>
              <a:rPr lang="de-DE" baseline="0" noProof="0" dirty="0" err="1" smtClean="0"/>
              <a:t>is</a:t>
            </a:r>
            <a:r>
              <a:rPr lang="de-DE" baseline="0" noProof="0" dirty="0" smtClean="0"/>
              <a:t> </a:t>
            </a:r>
            <a:r>
              <a:rPr lang="de-DE" baseline="0" noProof="0" dirty="0" err="1" smtClean="0"/>
              <a:t>to</a:t>
            </a:r>
            <a:r>
              <a:rPr lang="de-DE" baseline="0" noProof="0" dirty="0" smtClean="0"/>
              <a:t> </a:t>
            </a:r>
            <a:r>
              <a:rPr lang="de-DE" baseline="0" noProof="0" dirty="0" err="1" smtClean="0"/>
              <a:t>have</a:t>
            </a:r>
            <a:r>
              <a:rPr lang="de-DE" baseline="0" noProof="0" dirty="0" smtClean="0"/>
              <a:t> „</a:t>
            </a:r>
            <a:r>
              <a:rPr lang="de-DE" baseline="0" noProof="0" dirty="0" err="1" smtClean="0"/>
              <a:t>shipable</a:t>
            </a:r>
            <a:r>
              <a:rPr lang="de-DE" baseline="0" noProof="0" dirty="0" smtClean="0"/>
              <a:t>“ </a:t>
            </a:r>
            <a:r>
              <a:rPr lang="de-DE" baseline="0" noProof="0" dirty="0" err="1" smtClean="0"/>
              <a:t>software</a:t>
            </a:r>
            <a:r>
              <a:rPr lang="de-DE" baseline="0" noProof="0" dirty="0" smtClean="0"/>
              <a:t> at EOS. </a:t>
            </a:r>
            <a:r>
              <a:rPr lang="de-DE" baseline="0" noProof="0" dirty="0" err="1" smtClean="0"/>
              <a:t>We</a:t>
            </a:r>
            <a:r>
              <a:rPr lang="de-DE" baseline="0" noProof="0" dirty="0" smtClean="0"/>
              <a:t> </a:t>
            </a:r>
            <a:r>
              <a:rPr lang="de-DE" baseline="0" noProof="0" dirty="0" err="1" smtClean="0"/>
              <a:t>want</a:t>
            </a:r>
            <a:r>
              <a:rPr lang="de-DE" baseline="0" noProof="0" dirty="0" smtClean="0"/>
              <a:t> </a:t>
            </a:r>
            <a:r>
              <a:rPr lang="de-DE" baseline="0" noProof="0" dirty="0" err="1" smtClean="0"/>
              <a:t>to</a:t>
            </a:r>
            <a:r>
              <a:rPr lang="de-DE" baseline="0" noProof="0" dirty="0" smtClean="0"/>
              <a:t> </a:t>
            </a:r>
            <a:r>
              <a:rPr lang="de-DE" baseline="0" noProof="0" dirty="0" err="1" smtClean="0"/>
              <a:t>have</a:t>
            </a:r>
            <a:r>
              <a:rPr lang="de-DE" baseline="0" noProof="0" dirty="0" smtClean="0"/>
              <a:t> </a:t>
            </a:r>
            <a:r>
              <a:rPr lang="de-DE" baseline="0" noProof="0" dirty="0" err="1" smtClean="0"/>
              <a:t>shippable</a:t>
            </a:r>
            <a:r>
              <a:rPr lang="de-DE" baseline="0" noProof="0" dirty="0" smtClean="0"/>
              <a:t> </a:t>
            </a:r>
            <a:r>
              <a:rPr lang="de-DE" baseline="0" noProof="0" dirty="0" err="1" smtClean="0"/>
              <a:t>software</a:t>
            </a:r>
            <a:r>
              <a:rPr lang="de-DE" baseline="0" noProof="0" dirty="0" smtClean="0"/>
              <a:t> </a:t>
            </a:r>
            <a:r>
              <a:rPr lang="de-DE" baseline="0" noProof="0" dirty="0" err="1" smtClean="0"/>
              <a:t>always</a:t>
            </a:r>
            <a:r>
              <a:rPr lang="de-DE" baseline="0" noProof="0" dirty="0" smtClean="0"/>
              <a:t>)</a:t>
            </a:r>
            <a:endParaRPr lang="en-US" baseline="0" noProof="0" dirty="0" smtClean="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695508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Tickets</a:t>
            </a:r>
            <a:r>
              <a:rPr lang="de-DE" baseline="0" dirty="0" smtClean="0"/>
              <a:t> (Stories) </a:t>
            </a:r>
            <a:r>
              <a:rPr lang="de-DE" baseline="0" dirty="0" err="1" smtClean="0"/>
              <a:t>are</a:t>
            </a:r>
            <a:r>
              <a:rPr lang="de-DE" baseline="0" dirty="0" smtClean="0"/>
              <a:t> </a:t>
            </a:r>
            <a:r>
              <a:rPr lang="de-DE" baseline="0" dirty="0" err="1" smtClean="0"/>
              <a:t>flowing</a:t>
            </a:r>
            <a:r>
              <a:rPr lang="de-DE" baseline="0" dirty="0" smtClean="0"/>
              <a:t> </a:t>
            </a:r>
            <a:r>
              <a:rPr lang="de-DE" baseline="0" dirty="0" err="1" smtClean="0"/>
              <a:t>without</a:t>
            </a:r>
            <a:r>
              <a:rPr lang="de-DE" baseline="0" dirty="0" smtClean="0"/>
              <a:t> </a:t>
            </a:r>
            <a:r>
              <a:rPr lang="de-DE" baseline="0" dirty="0" err="1" smtClean="0"/>
              <a:t>any</a:t>
            </a:r>
            <a:r>
              <a:rPr lang="de-DE" baseline="0" dirty="0" smtClean="0"/>
              <a:t> time box (</a:t>
            </a:r>
            <a:r>
              <a:rPr lang="de-DE" baseline="0" dirty="0" err="1" smtClean="0"/>
              <a:t>sprint</a:t>
            </a:r>
            <a:r>
              <a:rPr lang="de-DE" baseline="0" dirty="0" smtClean="0"/>
              <a:t>) </a:t>
            </a:r>
            <a:r>
              <a:rPr lang="de-DE" baseline="0" dirty="0" err="1" smtClean="0"/>
              <a:t>border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635896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Decouple</a:t>
            </a:r>
            <a:r>
              <a:rPr lang="de-DE" dirty="0" smtClean="0"/>
              <a:t> </a:t>
            </a:r>
            <a:r>
              <a:rPr lang="de-DE" dirty="0" err="1" smtClean="0"/>
              <a:t>deployment</a:t>
            </a:r>
            <a:r>
              <a:rPr lang="de-DE" baseline="0" dirty="0" smtClean="0"/>
              <a:t> (</a:t>
            </a:r>
            <a:r>
              <a:rPr lang="de-DE" baseline="0" dirty="0" err="1" smtClean="0"/>
              <a:t>physicalle</a:t>
            </a:r>
            <a:r>
              <a:rPr lang="de-DE" baseline="0" dirty="0" smtClean="0"/>
              <a:t> </a:t>
            </a:r>
            <a:r>
              <a:rPr lang="de-DE" baseline="0" dirty="0" err="1" smtClean="0"/>
              <a:t>distribute</a:t>
            </a:r>
            <a:r>
              <a:rPr lang="de-DE" baseline="0" dirty="0" smtClean="0"/>
              <a:t> </a:t>
            </a:r>
            <a:r>
              <a:rPr lang="de-DE" baseline="0" dirty="0" err="1" smtClean="0"/>
              <a:t>files</a:t>
            </a:r>
            <a:r>
              <a:rPr lang="de-DE" baseline="0" dirty="0" smtClean="0"/>
              <a:t>) </a:t>
            </a:r>
            <a:r>
              <a:rPr lang="de-DE" baseline="0" dirty="0" err="1" smtClean="0"/>
              <a:t>from</a:t>
            </a:r>
            <a:r>
              <a:rPr lang="de-DE" baseline="0" dirty="0" smtClean="0"/>
              <a:t> </a:t>
            </a:r>
            <a:r>
              <a:rPr lang="de-DE" baseline="0" dirty="0" err="1" smtClean="0"/>
              <a:t>feature</a:t>
            </a:r>
            <a:r>
              <a:rPr lang="de-DE" baseline="0" dirty="0" smtClean="0"/>
              <a:t> </a:t>
            </a:r>
            <a:r>
              <a:rPr lang="de-DE" baseline="0" dirty="0" err="1" smtClean="0"/>
              <a:t>shipping</a:t>
            </a:r>
            <a:r>
              <a:rPr lang="de-DE" baseline="0" dirty="0" smtClean="0"/>
              <a:t> (</a:t>
            </a:r>
            <a:r>
              <a:rPr lang="de-DE" baseline="0" dirty="0" err="1" smtClean="0"/>
              <a:t>making</a:t>
            </a:r>
            <a:r>
              <a:rPr lang="de-DE" baseline="0" dirty="0" smtClean="0"/>
              <a:t> </a:t>
            </a:r>
            <a:r>
              <a:rPr lang="de-DE" baseline="0" dirty="0" err="1" smtClean="0"/>
              <a:t>things</a:t>
            </a:r>
            <a:r>
              <a:rPr lang="de-DE" baseline="0" dirty="0" smtClean="0"/>
              <a:t> </a:t>
            </a:r>
            <a:r>
              <a:rPr lang="de-DE" baseline="0" dirty="0" err="1" smtClean="0"/>
              <a:t>available</a:t>
            </a:r>
            <a:r>
              <a:rPr lang="de-DE" baseline="0" dirty="0" smtClean="0"/>
              <a:t> </a:t>
            </a:r>
            <a:r>
              <a:rPr lang="de-DE" baseline="0" dirty="0" err="1" smtClean="0"/>
              <a:t>for</a:t>
            </a:r>
            <a:r>
              <a:rPr lang="de-DE" baseline="0" dirty="0" smtClean="0"/>
              <a:t> </a:t>
            </a:r>
            <a:r>
              <a:rPr lang="de-DE" baseline="0" dirty="0" err="1" smtClean="0"/>
              <a:t>the</a:t>
            </a:r>
            <a:r>
              <a:rPr lang="de-DE" baseline="0" dirty="0" smtClean="0"/>
              <a:t> end </a:t>
            </a:r>
            <a:r>
              <a:rPr lang="de-DE" baseline="0" dirty="0" err="1" smtClean="0"/>
              <a:t>user</a:t>
            </a:r>
            <a:r>
              <a:rPr lang="de-DE" baseline="0" dirty="0" smtClean="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1210578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normAutofit/>
          </a:bodyPr>
          <a:lstStyle/>
          <a:p>
            <a:r>
              <a:rPr lang="en-US" dirty="0" smtClean="0"/>
              <a:t>Delivery small </a:t>
            </a:r>
            <a:r>
              <a:rPr lang="en-US" dirty="0" err="1" smtClean="0"/>
              <a:t>juncks</a:t>
            </a:r>
            <a:r>
              <a:rPr lang="en-US" baseline="0" dirty="0" smtClean="0"/>
              <a:t> </a:t>
            </a:r>
            <a:r>
              <a:rPr lang="en-US" dirty="0" smtClean="0"/>
              <a:t>and feedback</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1856407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normAutofit/>
          </a:bodyPr>
          <a:lstStyle/>
          <a:p>
            <a:r>
              <a:rPr lang="en-US" dirty="0" smtClean="0"/>
              <a:t>Delivery small </a:t>
            </a:r>
            <a:r>
              <a:rPr lang="en-US" dirty="0" err="1" smtClean="0"/>
              <a:t>juncks</a:t>
            </a:r>
            <a:r>
              <a:rPr lang="en-US" baseline="0" dirty="0" smtClean="0"/>
              <a:t> </a:t>
            </a:r>
            <a:r>
              <a:rPr lang="en-US" dirty="0" smtClean="0"/>
              <a:t>and feedback</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457964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normAutofit/>
          </a:bodyPr>
          <a:lstStyle/>
          <a:p>
            <a:r>
              <a:rPr lang="en-US" dirty="0" smtClean="0"/>
              <a:t>Delivery small </a:t>
            </a:r>
            <a:r>
              <a:rPr lang="en-US" dirty="0" err="1" smtClean="0"/>
              <a:t>juncks</a:t>
            </a:r>
            <a:r>
              <a:rPr lang="en-US" baseline="0" dirty="0" smtClean="0"/>
              <a:t> </a:t>
            </a:r>
            <a:r>
              <a:rPr lang="en-US" dirty="0" smtClean="0"/>
              <a:t>and feedback</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155899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1579358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19"/>
            <a:ext cx="10365899" cy="1470365"/>
          </a:xfrm>
        </p:spPr>
        <p:txBody>
          <a:bodyPr/>
          <a:lstStyle/>
          <a:p>
            <a:r>
              <a:rPr lang="en-US" smtClean="0"/>
              <a:t>Click to edit Master title style</a:t>
            </a:r>
            <a:endParaRPr lang="de-DE"/>
          </a:p>
        </p:txBody>
      </p:sp>
      <p:sp>
        <p:nvSpPr>
          <p:cNvPr id="3" name="Subtitle 2"/>
          <p:cNvSpPr>
            <a:spLocks noGrp="1"/>
          </p:cNvSpPr>
          <p:nvPr>
            <p:ph type="subTitle" idx="1"/>
          </p:nvPr>
        </p:nvSpPr>
        <p:spPr>
          <a:xfrm>
            <a:off x="1829276" y="3887100"/>
            <a:ext cx="8536623" cy="1753006"/>
          </a:xfrm>
        </p:spPr>
        <p:txBody>
          <a:bodyPr/>
          <a:lstStyle>
            <a:lvl1pPr marL="0" indent="0" algn="ctr">
              <a:buNone/>
              <a:defRPr>
                <a:solidFill>
                  <a:schemeClr val="tx1">
                    <a:tint val="75000"/>
                  </a:schemeClr>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a:xfrm>
            <a:off x="609759" y="6357822"/>
            <a:ext cx="2845541" cy="365210"/>
          </a:xfrm>
          <a:prstGeom prst="rect">
            <a:avLst/>
          </a:prstGeom>
        </p:spPr>
        <p:txBody>
          <a:bodyPr lIns="108878" tIns="54439" rIns="108878" bIns="54439"/>
          <a:lstStyle/>
          <a:p>
            <a:fld id="{44558779-DCA7-4461-BB31-44032E6BD223}" type="datetimeFigureOut">
              <a:rPr lang="de-DE" smtClean="0"/>
              <a:t>11.02.2016</a:t>
            </a:fld>
            <a:endParaRPr lang="de-DE"/>
          </a:p>
        </p:txBody>
      </p:sp>
      <p:sp>
        <p:nvSpPr>
          <p:cNvPr id="5" name="Footer Placeholder 4"/>
          <p:cNvSpPr>
            <a:spLocks noGrp="1"/>
          </p:cNvSpPr>
          <p:nvPr>
            <p:ph type="ftr" sz="quarter" idx="11"/>
          </p:nvPr>
        </p:nvSpPr>
        <p:spPr>
          <a:xfrm>
            <a:off x="4166685" y="6357822"/>
            <a:ext cx="3861805" cy="365210"/>
          </a:xfrm>
          <a:prstGeom prst="rect">
            <a:avLst/>
          </a:prstGeom>
        </p:spPr>
        <p:txBody>
          <a:bodyPr lIns="108878" tIns="54439" rIns="108878" bIns="54439"/>
          <a:lstStyle/>
          <a:p>
            <a:endParaRPr lang="de-DE"/>
          </a:p>
        </p:txBody>
      </p:sp>
      <p:sp>
        <p:nvSpPr>
          <p:cNvPr id="6" name="Slide Number Placeholder 5"/>
          <p:cNvSpPr>
            <a:spLocks noGrp="1"/>
          </p:cNvSpPr>
          <p:nvPr>
            <p:ph type="sldNum" sz="quarter" idx="12"/>
          </p:nvPr>
        </p:nvSpPr>
        <p:spPr>
          <a:xfrm>
            <a:off x="8739875" y="6357822"/>
            <a:ext cx="2845541" cy="365210"/>
          </a:xfrm>
          <a:prstGeom prst="rect">
            <a:avLst/>
          </a:prstGeom>
        </p:spPr>
        <p:txBody>
          <a:bodyPr lIns="108878" tIns="54439" rIns="108878" bIns="54439"/>
          <a:lstStyle/>
          <a:p>
            <a:fld id="{C7DD4376-E37F-46D0-AAB0-6810E82F09D4}" type="slidenum">
              <a:rPr lang="de-DE" smtClean="0"/>
              <a:t>‹#›</a:t>
            </a:fld>
            <a:endParaRPr lang="de-DE"/>
          </a:p>
        </p:txBody>
      </p:sp>
    </p:spTree>
    <p:extLst>
      <p:ext uri="{BB962C8B-B14F-4D97-AF65-F5344CB8AC3E}">
        <p14:creationId xmlns:p14="http://schemas.microsoft.com/office/powerpoint/2010/main" val="3665107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 id="2147483712" r:id="rId23"/>
    <p:sldLayoutId id="2147483713" r:id="rId24"/>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thoughtworks.com/continuous-delivery" TargetMode="Externa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wdf.sap.corp/cc-java-dev/cc-m4-coursematerial/blob/master/cc_m4_training_outline.mmap" TargetMode="Externa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wdf.sap.corp/cc-java-dev/cc-m4-coursematerial/blob/master/Exercises/ExerciseX-RefactorPipeline.md"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wdf.sap.corp/cc-java-dev/cc-m4-coursematerial" TargetMode="Externa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file:///\\DWDF212.wdf.sap.corp\Proj_TG\TwoGo_Project\001_Dirk\TechnicalOperations\CD\KanbanAndScrumInfoQVersionFINAL.pdf"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hyperlink" Target="https://wiki.wdf.sap.corp/wiki/display/JPaaS/JPaaS+Integration+Proces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7.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10.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diagramData" Target="../diagrams/data9.xml"/><Relationship Id="rId26" Type="http://schemas.openxmlformats.org/officeDocument/2006/relationships/diagramColors" Target="../diagrams/colors10.xml"/><Relationship Id="rId3" Type="http://schemas.openxmlformats.org/officeDocument/2006/relationships/diagramData" Target="../diagrams/data6.xml"/><Relationship Id="rId21" Type="http://schemas.openxmlformats.org/officeDocument/2006/relationships/diagramColors" Target="../diagrams/colors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5" Type="http://schemas.openxmlformats.org/officeDocument/2006/relationships/diagramQuickStyle" Target="../diagrams/quickStyle10.xml"/><Relationship Id="rId2" Type="http://schemas.openxmlformats.org/officeDocument/2006/relationships/notesSlide" Target="../notesSlides/notesSlide8.xml"/><Relationship Id="rId16" Type="http://schemas.openxmlformats.org/officeDocument/2006/relationships/diagramColors" Target="../diagrams/colors8.xml"/><Relationship Id="rId20" Type="http://schemas.openxmlformats.org/officeDocument/2006/relationships/diagramQuickStyle" Target="../diagrams/quickStyle9.xml"/><Relationship Id="rId1" Type="http://schemas.openxmlformats.org/officeDocument/2006/relationships/slideLayout" Target="../slideLayouts/slideLayout10.xml"/><Relationship Id="rId6" Type="http://schemas.openxmlformats.org/officeDocument/2006/relationships/diagramColors" Target="../diagrams/colors6.xml"/><Relationship Id="rId11" Type="http://schemas.openxmlformats.org/officeDocument/2006/relationships/diagramColors" Target="../diagrams/colors7.xml"/><Relationship Id="rId24" Type="http://schemas.openxmlformats.org/officeDocument/2006/relationships/diagramLayout" Target="../diagrams/layout10.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23" Type="http://schemas.openxmlformats.org/officeDocument/2006/relationships/diagramData" Target="../diagrams/data10.xml"/><Relationship Id="rId10" Type="http://schemas.openxmlformats.org/officeDocument/2006/relationships/diagramQuickStyle" Target="../diagrams/quickStyle7.xml"/><Relationship Id="rId19" Type="http://schemas.openxmlformats.org/officeDocument/2006/relationships/diagramLayout" Target="../diagrams/layout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microsoft.com/office/2007/relationships/diagramDrawing" Target="../diagrams/drawing9.xml"/><Relationship Id="rId27" Type="http://schemas.microsoft.com/office/2007/relationships/diagramDrawing" Target="../diagrams/drawing10.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18" Type="http://schemas.openxmlformats.org/officeDocument/2006/relationships/diagramData" Target="../diagrams/data14.xml"/><Relationship Id="rId26" Type="http://schemas.openxmlformats.org/officeDocument/2006/relationships/diagramColors" Target="../diagrams/colors15.xml"/><Relationship Id="rId39" Type="http://schemas.openxmlformats.org/officeDocument/2006/relationships/diagramLayout" Target="../diagrams/layout18.xml"/><Relationship Id="rId3" Type="http://schemas.openxmlformats.org/officeDocument/2006/relationships/diagramData" Target="../diagrams/data11.xml"/><Relationship Id="rId21" Type="http://schemas.openxmlformats.org/officeDocument/2006/relationships/diagramColors" Target="../diagrams/colors14.xml"/><Relationship Id="rId34" Type="http://schemas.openxmlformats.org/officeDocument/2006/relationships/diagramLayout" Target="../diagrams/layout17.xml"/><Relationship Id="rId42" Type="http://schemas.microsoft.com/office/2007/relationships/diagramDrawing" Target="../diagrams/drawing18.xml"/><Relationship Id="rId7" Type="http://schemas.microsoft.com/office/2007/relationships/diagramDrawing" Target="../diagrams/drawing11.xml"/><Relationship Id="rId12" Type="http://schemas.microsoft.com/office/2007/relationships/diagramDrawing" Target="../diagrams/drawing12.xml"/><Relationship Id="rId17" Type="http://schemas.microsoft.com/office/2007/relationships/diagramDrawing" Target="../diagrams/drawing13.xml"/><Relationship Id="rId25" Type="http://schemas.openxmlformats.org/officeDocument/2006/relationships/diagramQuickStyle" Target="../diagrams/quickStyle15.xml"/><Relationship Id="rId33" Type="http://schemas.openxmlformats.org/officeDocument/2006/relationships/diagramData" Target="../diagrams/data17.xml"/><Relationship Id="rId38" Type="http://schemas.openxmlformats.org/officeDocument/2006/relationships/diagramData" Target="../diagrams/data18.xml"/><Relationship Id="rId2" Type="http://schemas.openxmlformats.org/officeDocument/2006/relationships/notesSlide" Target="../notesSlides/notesSlide9.xml"/><Relationship Id="rId16" Type="http://schemas.openxmlformats.org/officeDocument/2006/relationships/diagramColors" Target="../diagrams/colors13.xml"/><Relationship Id="rId20" Type="http://schemas.openxmlformats.org/officeDocument/2006/relationships/diagramQuickStyle" Target="../diagrams/quickStyle14.xml"/><Relationship Id="rId29" Type="http://schemas.openxmlformats.org/officeDocument/2006/relationships/diagramLayout" Target="../diagrams/layout16.xml"/><Relationship Id="rId41" Type="http://schemas.openxmlformats.org/officeDocument/2006/relationships/diagramColors" Target="../diagrams/colors18.xml"/><Relationship Id="rId1" Type="http://schemas.openxmlformats.org/officeDocument/2006/relationships/slideLayout" Target="../slideLayouts/slideLayout10.xml"/><Relationship Id="rId6" Type="http://schemas.openxmlformats.org/officeDocument/2006/relationships/diagramColors" Target="../diagrams/colors11.xml"/><Relationship Id="rId11" Type="http://schemas.openxmlformats.org/officeDocument/2006/relationships/diagramColors" Target="../diagrams/colors12.xml"/><Relationship Id="rId24" Type="http://schemas.openxmlformats.org/officeDocument/2006/relationships/diagramLayout" Target="../diagrams/layout15.xml"/><Relationship Id="rId32" Type="http://schemas.microsoft.com/office/2007/relationships/diagramDrawing" Target="../diagrams/drawing16.xml"/><Relationship Id="rId37" Type="http://schemas.microsoft.com/office/2007/relationships/diagramDrawing" Target="../diagrams/drawing17.xml"/><Relationship Id="rId40" Type="http://schemas.openxmlformats.org/officeDocument/2006/relationships/diagramQuickStyle" Target="../diagrams/quickStyle18.xml"/><Relationship Id="rId5" Type="http://schemas.openxmlformats.org/officeDocument/2006/relationships/diagramQuickStyle" Target="../diagrams/quickStyle11.xml"/><Relationship Id="rId15" Type="http://schemas.openxmlformats.org/officeDocument/2006/relationships/diagramQuickStyle" Target="../diagrams/quickStyle13.xml"/><Relationship Id="rId23" Type="http://schemas.openxmlformats.org/officeDocument/2006/relationships/diagramData" Target="../diagrams/data15.xml"/><Relationship Id="rId28" Type="http://schemas.openxmlformats.org/officeDocument/2006/relationships/diagramData" Target="../diagrams/data16.xml"/><Relationship Id="rId36" Type="http://schemas.openxmlformats.org/officeDocument/2006/relationships/diagramColors" Target="../diagrams/colors17.xml"/><Relationship Id="rId10" Type="http://schemas.openxmlformats.org/officeDocument/2006/relationships/diagramQuickStyle" Target="../diagrams/quickStyle12.xml"/><Relationship Id="rId19" Type="http://schemas.openxmlformats.org/officeDocument/2006/relationships/diagramLayout" Target="../diagrams/layout14.xml"/><Relationship Id="rId31" Type="http://schemas.openxmlformats.org/officeDocument/2006/relationships/diagramColors" Target="../diagrams/colors16.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diagramLayout" Target="../diagrams/layout13.xml"/><Relationship Id="rId22" Type="http://schemas.microsoft.com/office/2007/relationships/diagramDrawing" Target="../diagrams/drawing14.xml"/><Relationship Id="rId27" Type="http://schemas.microsoft.com/office/2007/relationships/diagramDrawing" Target="../diagrams/drawing15.xml"/><Relationship Id="rId30" Type="http://schemas.openxmlformats.org/officeDocument/2006/relationships/diagramQuickStyle" Target="../diagrams/quickStyle16.xml"/><Relationship Id="rId35"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8" Type="http://schemas.openxmlformats.org/officeDocument/2006/relationships/hyperlink" Target="CC_M4_Pilot_1_06_Automated_Versioning.pptx" TargetMode="External"/><Relationship Id="rId3" Type="http://schemas.openxmlformats.org/officeDocument/2006/relationships/hyperlink" Target="CC_M4_Pilot_1_02_Overview_Demo_CC_CD_Pipeline.pptx" TargetMode="External"/><Relationship Id="rId7" Type="http://schemas.openxmlformats.org/officeDocument/2006/relationships/hyperlink" Target="CC_M4_Pilot_1_07_CD_Pipeline_Polling_vs_Push.pptx" TargetMode="External"/><Relationship Id="rId2" Type="http://schemas.openxmlformats.org/officeDocument/2006/relationships/hyperlink" Target="CC_M4_Pilot_1_01_Overview_Cloud_CD_DevOps.pptx" TargetMode="External"/><Relationship Id="rId1" Type="http://schemas.openxmlformats.org/officeDocument/2006/relationships/slideLayout" Target="../slideLayouts/slideLayout10.xml"/><Relationship Id="rId6" Type="http://schemas.openxmlformats.org/officeDocument/2006/relationships/hyperlink" Target="CC_M4_Pilot_1_05_TestStrategy_SystemTests.pptx" TargetMode="External"/><Relationship Id="rId5" Type="http://schemas.openxmlformats.org/officeDocument/2006/relationships/hyperlink" Target="CC_M4_Pilot_1_04_Overview_CloudFoundry.pptx" TargetMode="External"/><Relationship Id="rId4" Type="http://schemas.openxmlformats.org/officeDocument/2006/relationships/hyperlink" Target="CC_M4_Pilot_1_03_Overview_Jenkins_Maven.pptx" TargetMode="External"/><Relationship Id="rId9" Type="http://schemas.openxmlformats.org/officeDocument/2006/relationships/hyperlink" Target="CC_M4_Pilot_1_08_CD_Pipeline_Automated_vs_Manual_Release.pptx"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en.wikipedia.org/wiki/The_Phoenix_Project:_A_Novel_About_IT,_DevOps,_and_Helping_Your_Business_Win" TargetMode="Externa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www.heise.de/developer/artikel/Eine-Einfuehrung-in-Continuous-Delivery-Teil-1-Grundlagen-2176380.html?artikelseite=2"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9.xml"/><Relationship Id="rId1" Type="http://schemas.openxmlformats.org/officeDocument/2006/relationships/slideLayout" Target="../slideLayouts/slideLayout22.xml"/><Relationship Id="rId5" Type="http://schemas.openxmlformats.org/officeDocument/2006/relationships/slide" Target="slide15.xml"/><Relationship Id="rId4" Type="http://schemas.openxmlformats.org/officeDocument/2006/relationships/slide" Target="slide14.xml"/></Relationships>
</file>

<file path=ppt/slides/_rels/slide35.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2.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s>
</file>

<file path=ppt/slides/_rels/slide3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2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22.xml"/></Relationships>
</file>

<file path=ppt/slides/_rels/slide3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2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hyperlink" Target="CC_M4_Pilot_1_10_Automate_CD_Pipeline_and_Ruby_Framework.pptx" TargetMode="External"/><Relationship Id="rId7" Type="http://schemas.openxmlformats.org/officeDocument/2006/relationships/hyperlink" Target="CC_M4_Pilot_1_14_Infrastructure_as_code.pptx" TargetMode="External"/><Relationship Id="rId2" Type="http://schemas.openxmlformats.org/officeDocument/2006/relationships/hyperlink" Target="CC_M4_Pilot_1_09_Blue_Green_and_Canary_Deployment.pptx" TargetMode="External"/><Relationship Id="rId1" Type="http://schemas.openxmlformats.org/officeDocument/2006/relationships/slideLayout" Target="../slideLayouts/slideLayout10.xml"/><Relationship Id="rId6" Type="http://schemas.openxmlformats.org/officeDocument/2006/relationships/hyperlink" Target="CC_M4_Pilot_1_13_Microservices_and_CD.pptx" TargetMode="External"/><Relationship Id="rId5" Type="http://schemas.openxmlformats.org/officeDocument/2006/relationships/hyperlink" Target="CC_M4_Pilot_1_12_CD_Pipeline_Visualization_and_Dashboards.pptx" TargetMode="External"/><Relationship Id="rId4" Type="http://schemas.openxmlformats.org/officeDocument/2006/relationships/hyperlink" Target="CC_M4_Pilot_1_11_QualityMetrics.pptx"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CC_M4_Pilot_1_16_Scaling_Microservices.pptx" TargetMode="External"/><Relationship Id="rId2" Type="http://schemas.openxmlformats.org/officeDocument/2006/relationships/hyperlink" Target="CC_M4_Pilot_1_15_Monitoring_ELK_Kibana_etc.pptx"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gray">
          <a:xfrm>
            <a:off x="324000" y="164889"/>
            <a:ext cx="11545200" cy="2447925"/>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CC: Implement CD &amp; DevOps</a:t>
            </a:r>
            <a:br>
              <a:rPr lang="en-US" dirty="0" smtClean="0"/>
            </a:br>
            <a:r>
              <a:rPr lang="en-US" sz="3200" dirty="0" smtClean="0"/>
              <a:t>First Pilot – 09. </a:t>
            </a:r>
            <a:r>
              <a:rPr lang="en-US" sz="3200" smtClean="0"/>
              <a:t>– 11.02.2016</a:t>
            </a:r>
            <a:endParaRPr lang="en-US" sz="3200" dirty="0"/>
          </a:p>
        </p:txBody>
      </p:sp>
      <p:sp>
        <p:nvSpPr>
          <p:cNvPr id="3" name="Subtitle 2"/>
          <p:cNvSpPr>
            <a:spLocks noGrp="1"/>
          </p:cNvSpPr>
          <p:nvPr>
            <p:ph type="subTitle" idx="1"/>
          </p:nvPr>
        </p:nvSpPr>
        <p:spPr/>
        <p:txBody>
          <a:bodyPr/>
          <a:lstStyle/>
          <a:p>
            <a:endParaRPr lang="en-US" sz="1400" dirty="0" smtClean="0"/>
          </a:p>
          <a:p>
            <a:endParaRPr lang="en-US" sz="1400" dirty="0" smtClean="0"/>
          </a:p>
          <a:p>
            <a:r>
              <a:rPr lang="en-US" sz="1400" dirty="0" smtClean="0"/>
              <a:t>Ralf Schmitt-Roquette, Jens Keller, Christian Holzwarth, Zeng, Zheng, Thomas Rauner</a:t>
            </a:r>
          </a:p>
          <a:p>
            <a:r>
              <a:rPr lang="en-US" sz="1400" dirty="0" smtClean="0"/>
              <a:t>07.02.2016</a:t>
            </a:r>
            <a:endParaRPr lang="en-US" dirty="0" smtClean="0"/>
          </a:p>
        </p:txBody>
      </p:sp>
      <p:grpSp>
        <p:nvGrpSpPr>
          <p:cNvPr id="8" name="Group 7"/>
          <p:cNvGrpSpPr/>
          <p:nvPr/>
        </p:nvGrpSpPr>
        <p:grpSpPr>
          <a:xfrm>
            <a:off x="2582458" y="2881541"/>
            <a:ext cx="6781879" cy="3655784"/>
            <a:chOff x="8447033" y="4445733"/>
            <a:chExt cx="3422167" cy="2060449"/>
          </a:xfrm>
        </p:grpSpPr>
        <p:pic>
          <p:nvPicPr>
            <p:cNvPr id="12" name="Picture 2">
              <a:hlinkClick r:id="rId4"/>
            </p:cNvPr>
            <p:cNvPicPr>
              <a:picLocks noChangeAspect="1" noChangeArrowheads="1"/>
            </p:cNvPicPr>
            <p:nvPr/>
          </p:nvPicPr>
          <p:blipFill>
            <a:blip r:embed="rId5" cstate="print"/>
            <a:srcRect/>
            <a:stretch>
              <a:fillRect/>
            </a:stretch>
          </p:blipFill>
          <p:spPr bwMode="auto">
            <a:xfrm>
              <a:off x="8447033" y="4802318"/>
              <a:ext cx="3422167" cy="1703864"/>
            </a:xfrm>
            <a:prstGeom prst="rect">
              <a:avLst/>
            </a:prstGeom>
            <a:noFill/>
            <a:ln w="9525">
              <a:noFill/>
              <a:miter lim="800000"/>
              <a:headEnd/>
              <a:tailEnd/>
            </a:ln>
          </p:spPr>
        </p:pic>
        <p:grpSp>
          <p:nvGrpSpPr>
            <p:cNvPr id="13" name="Group 12"/>
            <p:cNvGrpSpPr/>
            <p:nvPr/>
          </p:nvGrpSpPr>
          <p:grpSpPr>
            <a:xfrm>
              <a:off x="8725673" y="4445733"/>
              <a:ext cx="1046367" cy="598870"/>
              <a:chOff x="4442603" y="3306793"/>
              <a:chExt cx="1549882" cy="730369"/>
            </a:xfrm>
          </p:grpSpPr>
          <p:sp>
            <p:nvSpPr>
              <p:cNvPr id="14" name="Oval 13"/>
              <p:cNvSpPr/>
              <p:nvPr/>
            </p:nvSpPr>
            <p:spPr bwMode="gray">
              <a:xfrm>
                <a:off x="4994695" y="3674853"/>
                <a:ext cx="560717" cy="36230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TextBox 14"/>
              <p:cNvSpPr txBox="1"/>
              <p:nvPr/>
            </p:nvSpPr>
            <p:spPr>
              <a:xfrm>
                <a:off x="5037827" y="3735237"/>
                <a:ext cx="491706"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BLI</a:t>
                </a:r>
              </a:p>
            </p:txBody>
          </p:sp>
          <p:sp>
            <p:nvSpPr>
              <p:cNvPr id="17" name="Oval 16"/>
              <p:cNvSpPr/>
              <p:nvPr/>
            </p:nvSpPr>
            <p:spPr bwMode="gray">
              <a:xfrm>
                <a:off x="5405887" y="3413185"/>
                <a:ext cx="560717" cy="362309"/>
              </a:xfrm>
              <a:prstGeom prst="ellipse">
                <a:avLst/>
              </a:prstGeom>
              <a:solidFill>
                <a:srgbClr val="4FB13F"/>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TextBox 17"/>
              <p:cNvSpPr txBox="1"/>
              <p:nvPr/>
            </p:nvSpPr>
            <p:spPr>
              <a:xfrm>
                <a:off x="5500779" y="3490822"/>
                <a:ext cx="491706"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BLI</a:t>
                </a:r>
              </a:p>
            </p:txBody>
          </p:sp>
          <p:sp>
            <p:nvSpPr>
              <p:cNvPr id="19" name="Oval 18"/>
              <p:cNvSpPr/>
              <p:nvPr/>
            </p:nvSpPr>
            <p:spPr bwMode="gray">
              <a:xfrm>
                <a:off x="4876801" y="3306793"/>
                <a:ext cx="560717" cy="362309"/>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TextBox 19"/>
              <p:cNvSpPr txBox="1"/>
              <p:nvPr/>
            </p:nvSpPr>
            <p:spPr>
              <a:xfrm>
                <a:off x="4971691" y="3375803"/>
                <a:ext cx="491706"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BLI</a:t>
                </a:r>
              </a:p>
            </p:txBody>
          </p:sp>
          <p:sp>
            <p:nvSpPr>
              <p:cNvPr id="21" name="Oval 20"/>
              <p:cNvSpPr/>
              <p:nvPr/>
            </p:nvSpPr>
            <p:spPr bwMode="gray">
              <a:xfrm>
                <a:off x="4442603" y="3588590"/>
                <a:ext cx="560717" cy="362309"/>
              </a:xfrm>
              <a:prstGeom prst="ellipse">
                <a:avLst/>
              </a:prstGeom>
              <a:solidFill>
                <a:srgbClr val="92D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2" name="TextBox 21"/>
              <p:cNvSpPr txBox="1"/>
              <p:nvPr/>
            </p:nvSpPr>
            <p:spPr>
              <a:xfrm>
                <a:off x="4537494" y="3666226"/>
                <a:ext cx="491706"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BLI</a:t>
                </a:r>
              </a:p>
            </p:txBody>
          </p:sp>
        </p:grpSp>
      </p:grpSp>
    </p:spTree>
    <p:extLst>
      <p:ext uri="{BB962C8B-B14F-4D97-AF65-F5344CB8AC3E}">
        <p14:creationId xmlns:p14="http://schemas.microsoft.com/office/powerpoint/2010/main" val="3613907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Summary of the day 2</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4458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19"/>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Q &amp; A, Summary Course</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extfeld 1"/>
          <p:cNvSpPr txBox="1"/>
          <p:nvPr/>
        </p:nvSpPr>
        <p:spPr>
          <a:xfrm>
            <a:off x="6052842" y="550258"/>
            <a:ext cx="736376" cy="276999"/>
          </a:xfrm>
          <a:prstGeom prst="rect">
            <a:avLst/>
          </a:prstGeom>
          <a:solidFill>
            <a:srgbClr val="FF9933"/>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smtClean="0">
                <a:ea typeface="Arial Unicode MS" pitchFamily="34" charset="-128"/>
                <a:cs typeface="Arial Unicode MS" pitchFamily="34" charset="-128"/>
              </a:rPr>
              <a:t>toDo</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113803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CC CD + DevOps, Q1/ 2016: Open topics</a:t>
            </a:r>
            <a:endParaRPr lang="de-DE" dirty="0"/>
          </a:p>
        </p:txBody>
      </p:sp>
      <p:sp>
        <p:nvSpPr>
          <p:cNvPr id="3" name="Text Placeholder 2"/>
          <p:cNvSpPr>
            <a:spLocks noGrp="1"/>
          </p:cNvSpPr>
          <p:nvPr>
            <p:ph type="body" sz="quarter" idx="10"/>
          </p:nvPr>
        </p:nvSpPr>
        <p:spPr>
          <a:xfrm>
            <a:off x="324000" y="1426030"/>
            <a:ext cx="11545200" cy="4909456"/>
          </a:xfrm>
        </p:spPr>
        <p:txBody>
          <a:bodyPr/>
          <a:lstStyle/>
          <a:p>
            <a:pPr marL="342900" indent="-342900">
              <a:buFont typeface="Arial" panose="020B0604020202020204" pitchFamily="34" charset="0"/>
              <a:buChar char="•"/>
            </a:pPr>
            <a:r>
              <a:rPr lang="en-US" sz="1800" b="1" dirty="0" smtClean="0"/>
              <a:t>Monitoring (complete)</a:t>
            </a:r>
          </a:p>
          <a:p>
            <a:pPr marL="342900" indent="-342900">
              <a:buFont typeface="Arial" panose="020B0604020202020204" pitchFamily="34" charset="0"/>
              <a:buChar char="•"/>
            </a:pPr>
            <a:r>
              <a:rPr lang="en-US" sz="1800" b="1" dirty="0" smtClean="0"/>
              <a:t>Canary Deployment</a:t>
            </a:r>
          </a:p>
          <a:p>
            <a:pPr marL="342900" indent="-342900">
              <a:buFont typeface="Arial" panose="020B0604020202020204" pitchFamily="34" charset="0"/>
              <a:buChar char="•"/>
            </a:pPr>
            <a:r>
              <a:rPr lang="en-US" sz="1800" b="1" dirty="0" smtClean="0"/>
              <a:t>Include </a:t>
            </a:r>
            <a:r>
              <a:rPr lang="en-US" sz="1800" b="1" dirty="0" err="1"/>
              <a:t>fullfillment</a:t>
            </a:r>
            <a:r>
              <a:rPr lang="en-US" sz="1800" b="1" dirty="0"/>
              <a:t> of Product Standards/ other SAP compliance rules into our CD pipeline</a:t>
            </a:r>
          </a:p>
          <a:p>
            <a:pPr marL="522900" lvl="1" indent="-342900">
              <a:buFont typeface="Arial" panose="020B0604020202020204" pitchFamily="34" charset="0"/>
              <a:buChar char="•"/>
            </a:pPr>
            <a:r>
              <a:rPr lang="en-US" sz="1600" b="1" dirty="0"/>
              <a:t>Security, </a:t>
            </a:r>
            <a:r>
              <a:rPr lang="en-US" sz="1600" b="1" dirty="0" err="1"/>
              <a:t>OpenSource</a:t>
            </a:r>
            <a:r>
              <a:rPr lang="en-US" sz="1600" b="1" dirty="0"/>
              <a:t>, Third Party scans/checks, ECCN, etc.</a:t>
            </a:r>
            <a:endParaRPr lang="en-US" sz="1400" b="1" dirty="0"/>
          </a:p>
          <a:p>
            <a:pPr marL="342900" indent="-342900">
              <a:buFont typeface="Arial" panose="020B0604020202020204" pitchFamily="34" charset="0"/>
              <a:buChar char="•"/>
            </a:pPr>
            <a:r>
              <a:rPr lang="en-US" sz="1800" b="1" dirty="0" smtClean="0"/>
              <a:t>Infrastructure-as-Code</a:t>
            </a:r>
          </a:p>
          <a:p>
            <a:pPr marL="522900" lvl="1" indent="-342900">
              <a:buFont typeface="Arial" panose="020B0604020202020204" pitchFamily="34" charset="0"/>
              <a:buChar char="•"/>
            </a:pPr>
            <a:r>
              <a:rPr lang="en-US" sz="1600" b="1" dirty="0" smtClean="0"/>
              <a:t>Setup/ maintenance of infrastructure purely via version control. Use only idempotent automations scripts (Snowflake vs Phoenix servers, etc.).Real life running sample, e.g. Monsoon/Chef, Docker, …</a:t>
            </a:r>
          </a:p>
          <a:p>
            <a:pPr marL="522900" lvl="1" indent="-342900">
              <a:buFont typeface="Arial" panose="020B0604020202020204" pitchFamily="34" charset="0"/>
              <a:buChar char="•"/>
            </a:pPr>
            <a:r>
              <a:rPr lang="en-US" sz="1600" b="1" dirty="0" smtClean="0"/>
              <a:t>Docker </a:t>
            </a:r>
            <a:r>
              <a:rPr lang="en-US" sz="1600" b="1" dirty="0"/>
              <a:t>and Continuous Delivery and Cloud </a:t>
            </a:r>
            <a:r>
              <a:rPr lang="en-US" sz="1600" b="1" dirty="0" smtClean="0"/>
              <a:t>Foundry</a:t>
            </a:r>
          </a:p>
          <a:p>
            <a:pPr marL="522900" lvl="1" indent="-342900">
              <a:buFont typeface="Arial" panose="020B0604020202020204" pitchFamily="34" charset="0"/>
              <a:buChar char="•"/>
            </a:pPr>
            <a:r>
              <a:rPr lang="en-US" sz="1600" b="1" dirty="0"/>
              <a:t>Automate CD Pipeline Setup/ Maintenance</a:t>
            </a:r>
          </a:p>
          <a:p>
            <a:pPr marL="702900" lvl="2" indent="-342900">
              <a:buFont typeface="Arial" panose="020B0604020202020204" pitchFamily="34" charset="0"/>
              <a:buChar char="•"/>
            </a:pPr>
            <a:r>
              <a:rPr lang="en-US" sz="1600" b="1" dirty="0"/>
              <a:t>Jenkins Job generation (by our simple job generator) and/or Jenkins Job generation (by production/ complex job generator</a:t>
            </a:r>
            <a:r>
              <a:rPr lang="en-US" sz="1600" b="1" dirty="0" smtClean="0"/>
              <a:t>)</a:t>
            </a:r>
          </a:p>
          <a:p>
            <a:pPr marL="342900" indent="-342900">
              <a:buFont typeface="Arial" panose="020B0604020202020204" pitchFamily="34" charset="0"/>
              <a:buChar char="•"/>
            </a:pPr>
            <a:r>
              <a:rPr lang="en-US" sz="1800" b="1" dirty="0" smtClean="0"/>
              <a:t>Multi Target Application (MTA)</a:t>
            </a:r>
          </a:p>
          <a:p>
            <a:pPr marL="342900" indent="-342900">
              <a:buFont typeface="Arial" panose="020B0604020202020204" pitchFamily="34" charset="0"/>
              <a:buChar char="•"/>
            </a:pPr>
            <a:r>
              <a:rPr lang="en-US" sz="1800" b="1" dirty="0" smtClean="0"/>
              <a:t>Feature Toggles</a:t>
            </a:r>
          </a:p>
          <a:p>
            <a:pPr marL="522900" lvl="1" indent="-342900">
              <a:buFont typeface="Arial" panose="020B0604020202020204" pitchFamily="34" charset="0"/>
              <a:buChar char="•"/>
            </a:pPr>
            <a:endParaRPr lang="en-US" sz="1400" b="1" dirty="0" smtClean="0"/>
          </a:p>
          <a:p>
            <a:pPr marL="522900" lvl="1" indent="-342900">
              <a:buFont typeface="Arial" panose="020B0604020202020204" pitchFamily="34" charset="0"/>
              <a:buChar char="•"/>
            </a:pPr>
            <a:endParaRPr lang="en-US" sz="1600" b="1" dirty="0" smtClean="0"/>
          </a:p>
          <a:p>
            <a:pPr marL="342900" indent="-342900">
              <a:buFont typeface="Arial" panose="020B0604020202020204" pitchFamily="34" charset="0"/>
              <a:buChar char="•"/>
            </a:pPr>
            <a:endParaRPr lang="en-US" sz="1800" b="1" dirty="0" smtClean="0"/>
          </a:p>
        </p:txBody>
      </p:sp>
      <p:sp>
        <p:nvSpPr>
          <p:cNvPr id="4" name="Rectangle 3"/>
          <p:cNvSpPr/>
          <p:nvPr/>
        </p:nvSpPr>
        <p:spPr>
          <a:xfrm>
            <a:off x="6773874" y="6227764"/>
            <a:ext cx="5095326" cy="215444"/>
          </a:xfrm>
          <a:prstGeom prst="rect">
            <a:avLst/>
          </a:prstGeom>
        </p:spPr>
        <p:txBody>
          <a:bodyPr wrap="square">
            <a:spAutoFit/>
          </a:bodyPr>
          <a:lstStyle/>
          <a:p>
            <a:r>
              <a:rPr lang="de-DE" sz="800" dirty="0">
                <a:hlinkClick r:id="rId2"/>
              </a:rPr>
              <a:t>https://</a:t>
            </a:r>
            <a:r>
              <a:rPr lang="de-DE" sz="800" dirty="0" smtClean="0">
                <a:hlinkClick r:id="rId2"/>
              </a:rPr>
              <a:t>github.wdf.sap.corp/cc-java-dev/cc-m4-coursematerial/blob/master/cc_m4_training_outline.mmap</a:t>
            </a:r>
            <a:endParaRPr lang="de-DE" sz="800" dirty="0"/>
          </a:p>
        </p:txBody>
      </p:sp>
    </p:spTree>
    <p:extLst>
      <p:ext uri="{BB962C8B-B14F-4D97-AF65-F5344CB8AC3E}">
        <p14:creationId xmlns:p14="http://schemas.microsoft.com/office/powerpoint/2010/main" val="219830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a:t>Ralf </a:t>
            </a:r>
            <a:r>
              <a:rPr lang="en-US" dirty="0" smtClean="0"/>
              <a:t>Schmitt-Roquette, </a:t>
            </a:r>
            <a:r>
              <a:rPr lang="en-US" dirty="0"/>
              <a:t>Jens Keller, Christian </a:t>
            </a:r>
            <a:r>
              <a:rPr lang="en-US" dirty="0" smtClean="0"/>
              <a:t>Holzwarth, Zeng</a:t>
            </a:r>
            <a:r>
              <a:rPr lang="en-US" dirty="0"/>
              <a:t>, Zheng, Thomas </a:t>
            </a:r>
            <a:r>
              <a:rPr lang="en-US" dirty="0" err="1" smtClean="0"/>
              <a:t>Rauner</a:t>
            </a:r>
            <a:r>
              <a:rPr lang="en-US" dirty="0" smtClean="0"/>
              <a:t>, Alexander Link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Appendix</a:t>
            </a:r>
            <a:endParaRPr lang="de-DE" dirty="0"/>
          </a:p>
        </p:txBody>
      </p:sp>
      <p:sp>
        <p:nvSpPr>
          <p:cNvPr id="3" name="Text Placeholder 2"/>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1197722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 - Optional</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19"/>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Refactor CD Pipeline</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29030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Refactor CD Pipeline </a:t>
            </a:r>
            <a:endParaRPr lang="en-US" dirty="0"/>
          </a:p>
        </p:txBody>
      </p:sp>
      <p:sp>
        <p:nvSpPr>
          <p:cNvPr id="5" name="Text Placeholder 4"/>
          <p:cNvSpPr>
            <a:spLocks noGrp="1"/>
          </p:cNvSpPr>
          <p:nvPr>
            <p:ph type="body" sz="quarter" idx="10"/>
          </p:nvPr>
        </p:nvSpPr>
        <p:spPr/>
        <p:txBody>
          <a:bodyPr/>
          <a:lstStyle/>
          <a:p>
            <a:r>
              <a:rPr lang="en-US" b="0" dirty="0" err="1" smtClean="0"/>
              <a:t>tbd</a:t>
            </a:r>
            <a:endParaRPr lang="en-US" b="0" dirty="0"/>
          </a:p>
        </p:txBody>
      </p:sp>
      <p:sp>
        <p:nvSpPr>
          <p:cNvPr id="6" name="TextBox 5"/>
          <p:cNvSpPr txBox="1"/>
          <p:nvPr/>
        </p:nvSpPr>
        <p:spPr>
          <a:xfrm>
            <a:off x="10777128" y="526250"/>
            <a:ext cx="849901" cy="307777"/>
          </a:xfrm>
          <a:prstGeom prst="rect">
            <a:avLst/>
          </a:prstGeom>
          <a:solidFill>
            <a:srgbClr val="FFFFCC"/>
          </a:solidFill>
        </p:spPr>
        <p:txBody>
          <a:bodyPr wrap="square" lIns="0" tIns="0" rIns="0" bIns="0" rtlCol="0">
            <a:spAutoFit/>
          </a:bodyPr>
          <a:lstStyle/>
          <a:p>
            <a:pPr fontAlgn="base">
              <a:spcBef>
                <a:spcPct val="50000"/>
              </a:spcBef>
              <a:spcAft>
                <a:spcPct val="0"/>
              </a:spcAft>
              <a:buClr>
                <a:srgbClr val="F0AB00"/>
              </a:buClr>
              <a:buSzPct val="80000"/>
            </a:pPr>
            <a:r>
              <a:rPr lang="de-DE" sz="2000" kern="0" dirty="0" smtClean="0">
                <a:ea typeface="Arial Unicode MS" pitchFamily="34" charset="-128"/>
                <a:cs typeface="Arial Unicode MS" pitchFamily="34" charset="-128"/>
              </a:rPr>
              <a:t>???</a:t>
            </a:r>
          </a:p>
        </p:txBody>
      </p:sp>
    </p:spTree>
    <p:extLst>
      <p:ext uri="{BB962C8B-B14F-4D97-AF65-F5344CB8AC3E}">
        <p14:creationId xmlns:p14="http://schemas.microsoft.com/office/powerpoint/2010/main" val="1708005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 xx </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94579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0" y="1691078"/>
            <a:ext cx="6328470" cy="4392043"/>
          </a:xfrm>
        </p:spPr>
        <p:txBody>
          <a:bodyPr/>
          <a:lstStyle/>
          <a:p>
            <a:r>
              <a:rPr lang="de-DE" dirty="0" err="1"/>
              <a:t>Exercise</a:t>
            </a:r>
            <a:r>
              <a:rPr lang="de-DE" dirty="0"/>
              <a:t> XX: </a:t>
            </a:r>
            <a:r>
              <a:rPr lang="de-DE" dirty="0" err="1"/>
              <a:t>RefactorPipeline</a:t>
            </a:r>
            <a:endParaRPr lang="de-DE" dirty="0"/>
          </a:p>
          <a:p>
            <a:r>
              <a:rPr lang="de-DE" dirty="0">
                <a:hlinkClick r:id="rId2"/>
              </a:rPr>
              <a:t>https://github.wdf.sap.corp/cc-java-dev/cc-m4-coursematerial/blob/master/Exercises/ExerciseX-RefactorPipeline.md</a:t>
            </a:r>
            <a:endParaRPr lang="de-DE" dirty="0"/>
          </a:p>
          <a:p>
            <a:endParaRPr lang="de-DE"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5229" y="1507373"/>
            <a:ext cx="5055238" cy="24876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Rounded Rectangle 7"/>
          <p:cNvSpPr/>
          <p:nvPr/>
        </p:nvSpPr>
        <p:spPr bwMode="gray">
          <a:xfrm>
            <a:off x="6944448" y="1705003"/>
            <a:ext cx="4966019" cy="1342997"/>
          </a:xfrm>
          <a:prstGeom prst="roundRect">
            <a:avLst/>
          </a:prstGeom>
          <a:noFill/>
          <a:ln w="190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27466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Examples</a:t>
            </a:r>
            <a:endParaRPr lang="de-DE" dirty="0"/>
          </a:p>
        </p:txBody>
      </p:sp>
      <p:sp>
        <p:nvSpPr>
          <p:cNvPr id="3" name="Text Placeholder 2"/>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747600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Course Outline</a:t>
            </a:r>
            <a:endParaRPr lang="de-DE" dirty="0"/>
          </a:p>
        </p:txBody>
      </p:sp>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de-DE" dirty="0"/>
              <a:t>Introduction / Overview Cloud, Continuous Delivery, </a:t>
            </a:r>
            <a:r>
              <a:rPr lang="de-DE" dirty="0" smtClean="0"/>
              <a:t>DevOps, Cloud </a:t>
            </a:r>
            <a:r>
              <a:rPr lang="de-DE" dirty="0"/>
              <a:t>Foundry, </a:t>
            </a:r>
            <a:r>
              <a:rPr lang="de-DE" dirty="0" smtClean="0"/>
              <a:t>Jenkins, etc.</a:t>
            </a:r>
            <a:endParaRPr lang="de-DE" dirty="0"/>
          </a:p>
          <a:p>
            <a:pPr marL="342900" indent="-342900">
              <a:buFont typeface="Arial" panose="020B0604020202020204" pitchFamily="34" charset="0"/>
              <a:buChar char="•"/>
            </a:pPr>
            <a:r>
              <a:rPr lang="de-DE" dirty="0" smtClean="0"/>
              <a:t>Design </a:t>
            </a:r>
            <a:r>
              <a:rPr lang="de-DE" dirty="0"/>
              <a:t>&amp; Setup CD Pipeline</a:t>
            </a:r>
          </a:p>
          <a:p>
            <a:pPr marL="342900" indent="-342900">
              <a:buFont typeface="Arial" panose="020B0604020202020204" pitchFamily="34" charset="0"/>
              <a:buChar char="•"/>
            </a:pPr>
            <a:r>
              <a:rPr lang="de-DE" dirty="0" smtClean="0"/>
              <a:t>Operate </a:t>
            </a:r>
            <a:r>
              <a:rPr lang="de-DE" dirty="0"/>
              <a:t>CD Pipeline</a:t>
            </a:r>
          </a:p>
          <a:p>
            <a:pPr marL="342900" indent="-342900">
              <a:buFont typeface="Arial" panose="020B0604020202020204" pitchFamily="34" charset="0"/>
              <a:buChar char="•"/>
            </a:pPr>
            <a:r>
              <a:rPr lang="de-DE" dirty="0" smtClean="0"/>
              <a:t>Operate </a:t>
            </a:r>
            <a:r>
              <a:rPr lang="de-DE" dirty="0"/>
              <a:t>Cloud </a:t>
            </a:r>
            <a:r>
              <a:rPr lang="de-DE" dirty="0" smtClean="0"/>
              <a:t>Application</a:t>
            </a:r>
            <a:endParaRPr lang="de-DE" dirty="0"/>
          </a:p>
        </p:txBody>
      </p:sp>
      <p:pic>
        <p:nvPicPr>
          <p:cNvPr id="4" name="Picture 3"/>
          <p:cNvPicPr>
            <a:picLocks noChangeAspect="1"/>
          </p:cNvPicPr>
          <p:nvPr/>
        </p:nvPicPr>
        <p:blipFill>
          <a:blip r:embed="rId2"/>
          <a:stretch>
            <a:fillRect/>
          </a:stretch>
        </p:blipFill>
        <p:spPr>
          <a:xfrm>
            <a:off x="3576998" y="9973119"/>
            <a:ext cx="6653333" cy="5166666"/>
          </a:xfrm>
          <a:prstGeom prst="rect">
            <a:avLst/>
          </a:prstGeom>
        </p:spPr>
      </p:pic>
      <p:sp>
        <p:nvSpPr>
          <p:cNvPr id="3" name="Rectangle 2"/>
          <p:cNvSpPr/>
          <p:nvPr/>
        </p:nvSpPr>
        <p:spPr>
          <a:xfrm>
            <a:off x="5922260" y="342465"/>
            <a:ext cx="6096000" cy="338554"/>
          </a:xfrm>
          <a:prstGeom prst="rect">
            <a:avLst/>
          </a:prstGeom>
        </p:spPr>
        <p:txBody>
          <a:bodyPr>
            <a:spAutoFit/>
          </a:bodyPr>
          <a:lstStyle/>
          <a:p>
            <a:r>
              <a:rPr lang="de-DE" sz="1600" dirty="0">
                <a:hlinkClick r:id="rId3"/>
              </a:rPr>
              <a:t>https://</a:t>
            </a:r>
            <a:r>
              <a:rPr lang="de-DE" sz="1600" dirty="0" smtClean="0">
                <a:hlinkClick r:id="rId3"/>
              </a:rPr>
              <a:t>github.wdf.sap.corp/cc-java-dev/cc-m4-coursematerial</a:t>
            </a:r>
            <a:endParaRPr lang="de-DE" sz="1600" dirty="0"/>
          </a:p>
        </p:txBody>
      </p:sp>
    </p:spTree>
    <p:extLst>
      <p:ext uri="{BB962C8B-B14F-4D97-AF65-F5344CB8AC3E}">
        <p14:creationId xmlns:p14="http://schemas.microsoft.com/office/powerpoint/2010/main" val="2131999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a:t>
            </a:r>
            <a:r>
              <a:rPr lang="en-US" dirty="0" err="1" smtClean="0"/>
              <a:t>TwoGO</a:t>
            </a:r>
            <a:r>
              <a:rPr lang="en-US" dirty="0" smtClean="0"/>
              <a:t/>
            </a:r>
            <a:br>
              <a:rPr lang="en-US" dirty="0" smtClean="0"/>
            </a:br>
            <a:r>
              <a:rPr lang="en-US" sz="2000" dirty="0" smtClean="0"/>
              <a:t>Use Monsoon </a:t>
            </a:r>
            <a:r>
              <a:rPr lang="en-US" sz="2000" dirty="0" err="1" smtClean="0"/>
              <a:t>readymades</a:t>
            </a:r>
            <a:r>
              <a:rPr lang="en-US" sz="2000" dirty="0" smtClean="0"/>
              <a:t> to setup/control systems </a:t>
            </a:r>
            <a:r>
              <a:rPr lang="en-US" sz="2000" dirty="0" smtClean="0">
                <a:sym typeface="Wingdings" panose="05000000000000000000" pitchFamily="2" charset="2"/>
              </a:rPr>
              <a:t> </a:t>
            </a:r>
            <a:r>
              <a:rPr lang="en-US" sz="1900" dirty="0" smtClean="0"/>
              <a:t>Infrastructure </a:t>
            </a:r>
            <a:r>
              <a:rPr lang="en-US" sz="1900" dirty="0"/>
              <a:t>as code</a:t>
            </a:r>
            <a:endParaRPr lang="en-US" dirty="0"/>
          </a:p>
        </p:txBody>
      </p:sp>
      <p:sp>
        <p:nvSpPr>
          <p:cNvPr id="49" name="Rounded Rectangle 48"/>
          <p:cNvSpPr/>
          <p:nvPr/>
        </p:nvSpPr>
        <p:spPr bwMode="gray">
          <a:xfrm>
            <a:off x="430344" y="2934787"/>
            <a:ext cx="4234967" cy="3503534"/>
          </a:xfrm>
          <a:prstGeom prst="roundRect">
            <a:avLst/>
          </a:prstGeom>
          <a:solidFill>
            <a:schemeClr val="accent1">
              <a:lumMod val="20000"/>
              <a:lumOff val="80000"/>
            </a:schemeClr>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0" name="Oval 49"/>
          <p:cNvSpPr/>
          <p:nvPr/>
        </p:nvSpPr>
        <p:spPr bwMode="gray">
          <a:xfrm>
            <a:off x="1018391" y="5594981"/>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1" name="Oval 50"/>
          <p:cNvSpPr/>
          <p:nvPr/>
        </p:nvSpPr>
        <p:spPr bwMode="gray">
          <a:xfrm>
            <a:off x="1018390" y="5111652"/>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2" name="Oval 51"/>
          <p:cNvSpPr/>
          <p:nvPr/>
        </p:nvSpPr>
        <p:spPr bwMode="gray">
          <a:xfrm>
            <a:off x="1816077" y="4955498"/>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3" name="Oval 52"/>
          <p:cNvSpPr/>
          <p:nvPr/>
        </p:nvSpPr>
        <p:spPr bwMode="gray">
          <a:xfrm>
            <a:off x="2500510" y="4955498"/>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4" name="Oval 53"/>
          <p:cNvSpPr/>
          <p:nvPr/>
        </p:nvSpPr>
        <p:spPr bwMode="gray">
          <a:xfrm>
            <a:off x="3199363" y="4955498"/>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cxnSp>
        <p:nvCxnSpPr>
          <p:cNvPr id="55" name="Straight Connector 54"/>
          <p:cNvCxnSpPr>
            <a:endCxn id="51" idx="4"/>
          </p:cNvCxnSpPr>
          <p:nvPr/>
        </p:nvCxnSpPr>
        <p:spPr>
          <a:xfrm flipV="1">
            <a:off x="1236515" y="5423958"/>
            <a:ext cx="0" cy="1561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454642" y="5111652"/>
            <a:ext cx="361435" cy="1561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6"/>
          </p:cNvCxnSpPr>
          <p:nvPr/>
        </p:nvCxnSpPr>
        <p:spPr>
          <a:xfrm>
            <a:off x="2252328" y="5111651"/>
            <a:ext cx="24818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6"/>
            <a:endCxn id="54" idx="2"/>
          </p:cNvCxnSpPr>
          <p:nvPr/>
        </p:nvCxnSpPr>
        <p:spPr>
          <a:xfrm>
            <a:off x="2936760" y="5111651"/>
            <a:ext cx="26260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792708" y="4753977"/>
            <a:ext cx="2359620"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300" kern="0" dirty="0">
                <a:ea typeface="Arial Unicode MS" pitchFamily="34" charset="-128"/>
                <a:cs typeface="Arial Unicode MS" pitchFamily="34" charset="-128"/>
              </a:rPr>
              <a:t>Feature </a:t>
            </a:r>
            <a:r>
              <a:rPr lang="de-DE" sz="1300" kern="0" dirty="0" err="1">
                <a:ea typeface="Arial Unicode MS" pitchFamily="34" charset="-128"/>
                <a:cs typeface="Arial Unicode MS" pitchFamily="34" charset="-128"/>
              </a:rPr>
              <a:t>Branch</a:t>
            </a:r>
            <a:r>
              <a:rPr lang="de-DE" sz="1300" kern="0" dirty="0">
                <a:ea typeface="Arial Unicode MS" pitchFamily="34" charset="-128"/>
                <a:cs typeface="Arial Unicode MS" pitchFamily="34" charset="-128"/>
              </a:rPr>
              <a:t> „</a:t>
            </a:r>
            <a:r>
              <a:rPr lang="de-DE" sz="1300" kern="0" dirty="0" err="1">
                <a:ea typeface="Arial Unicode MS" pitchFamily="34" charset="-128"/>
                <a:cs typeface="Arial Unicode MS" pitchFamily="34" charset="-128"/>
              </a:rPr>
              <a:t>My</a:t>
            </a:r>
            <a:r>
              <a:rPr lang="de-DE" sz="1300" kern="0" dirty="0">
                <a:ea typeface="Arial Unicode MS" pitchFamily="34" charset="-128"/>
                <a:cs typeface="Arial Unicode MS" pitchFamily="34" charset="-128"/>
              </a:rPr>
              <a:t> Little Pony“</a:t>
            </a:r>
          </a:p>
        </p:txBody>
      </p:sp>
      <p:sp>
        <p:nvSpPr>
          <p:cNvPr id="60" name="TextBox 59"/>
          <p:cNvSpPr txBox="1"/>
          <p:nvPr/>
        </p:nvSpPr>
        <p:spPr>
          <a:xfrm>
            <a:off x="961794" y="5999786"/>
            <a:ext cx="511358"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300" kern="0" dirty="0">
                <a:ea typeface="Arial Unicode MS" pitchFamily="34" charset="-128"/>
                <a:cs typeface="Arial Unicode MS" pitchFamily="34" charset="-128"/>
              </a:rPr>
              <a:t>Master</a:t>
            </a:r>
          </a:p>
        </p:txBody>
      </p:sp>
      <p:pic>
        <p:nvPicPr>
          <p:cNvPr id="61" name="Picture 11" descr="https://github.global.ssl.fastly.net/images/modules/logos_page/Octoca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557" y="5776523"/>
            <a:ext cx="1001106" cy="624109"/>
          </a:xfrm>
          <a:prstGeom prst="rect">
            <a:avLst/>
          </a:prstGeom>
          <a:noFill/>
          <a:extLst>
            <a:ext uri="{909E8E84-426E-40dd-AFC4-6F175D3DCCD1}">
              <a14:hiddenFill xmlns:a14="http://schemas.microsoft.com/office/drawing/2010/main" xmlns="">
                <a:solidFill>
                  <a:srgbClr val="FFFFFF"/>
                </a:solidFill>
              </a14:hiddenFill>
            </a:ext>
          </a:extLst>
        </p:spPr>
      </p:pic>
      <p:sp>
        <p:nvSpPr>
          <p:cNvPr id="62" name="Oval 61"/>
          <p:cNvSpPr/>
          <p:nvPr/>
        </p:nvSpPr>
        <p:spPr bwMode="gray">
          <a:xfrm>
            <a:off x="1018391" y="3558717"/>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3" name="Oval 62"/>
          <p:cNvSpPr/>
          <p:nvPr/>
        </p:nvSpPr>
        <p:spPr bwMode="gray">
          <a:xfrm>
            <a:off x="1018390" y="4066789"/>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4" name="Oval 63"/>
          <p:cNvSpPr/>
          <p:nvPr/>
        </p:nvSpPr>
        <p:spPr bwMode="gray">
          <a:xfrm>
            <a:off x="1018391" y="4597824"/>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cxnSp>
        <p:nvCxnSpPr>
          <p:cNvPr id="65" name="Straight Connector 64"/>
          <p:cNvCxnSpPr/>
          <p:nvPr/>
        </p:nvCxnSpPr>
        <p:spPr>
          <a:xfrm flipV="1">
            <a:off x="1431272" y="3558717"/>
            <a:ext cx="361435" cy="1561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bwMode="gray">
          <a:xfrm>
            <a:off x="1792707" y="3402564"/>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7" name="Oval 66"/>
          <p:cNvSpPr/>
          <p:nvPr/>
        </p:nvSpPr>
        <p:spPr bwMode="gray">
          <a:xfrm>
            <a:off x="2477140" y="3402564"/>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cxnSp>
        <p:nvCxnSpPr>
          <p:cNvPr id="69" name="Straight Connector 68"/>
          <p:cNvCxnSpPr>
            <a:stCxn id="66" idx="6"/>
          </p:cNvCxnSpPr>
          <p:nvPr/>
        </p:nvCxnSpPr>
        <p:spPr>
          <a:xfrm>
            <a:off x="2228958" y="3558717"/>
            <a:ext cx="24818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816077" y="3172461"/>
            <a:ext cx="1905971"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300" kern="0" dirty="0">
                <a:ea typeface="Arial Unicode MS" pitchFamily="34" charset="-128"/>
                <a:cs typeface="Arial Unicode MS" pitchFamily="34" charset="-128"/>
              </a:rPr>
              <a:t>Feature </a:t>
            </a:r>
            <a:r>
              <a:rPr lang="de-DE" sz="1300" kern="0" dirty="0" err="1">
                <a:ea typeface="Arial Unicode MS" pitchFamily="34" charset="-128"/>
                <a:cs typeface="Arial Unicode MS" pitchFamily="34" charset="-128"/>
              </a:rPr>
              <a:t>Branch</a:t>
            </a:r>
            <a:r>
              <a:rPr lang="de-DE" sz="1300" kern="0" dirty="0">
                <a:ea typeface="Arial Unicode MS" pitchFamily="34" charset="-128"/>
                <a:cs typeface="Arial Unicode MS" pitchFamily="34" charset="-128"/>
              </a:rPr>
              <a:t> „He-Man“</a:t>
            </a:r>
          </a:p>
        </p:txBody>
      </p:sp>
      <p:cxnSp>
        <p:nvCxnSpPr>
          <p:cNvPr id="77" name="Straight Connector 76"/>
          <p:cNvCxnSpPr>
            <a:stCxn id="64" idx="4"/>
            <a:endCxn id="51" idx="0"/>
          </p:cNvCxnSpPr>
          <p:nvPr/>
        </p:nvCxnSpPr>
        <p:spPr>
          <a:xfrm flipH="1">
            <a:off x="1236516" y="4910130"/>
            <a:ext cx="1" cy="2015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3" idx="4"/>
            <a:endCxn id="64" idx="0"/>
          </p:cNvCxnSpPr>
          <p:nvPr/>
        </p:nvCxnSpPr>
        <p:spPr>
          <a:xfrm>
            <a:off x="1236516" y="4379095"/>
            <a:ext cx="1" cy="21872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2" idx="4"/>
            <a:endCxn id="63" idx="0"/>
          </p:cNvCxnSpPr>
          <p:nvPr/>
        </p:nvCxnSpPr>
        <p:spPr>
          <a:xfrm flipH="1">
            <a:off x="1236516" y="3871023"/>
            <a:ext cx="1" cy="1957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2758" y="1613947"/>
            <a:ext cx="1795952" cy="336731"/>
          </a:xfrm>
          <a:prstGeom prst="rect">
            <a:avLst/>
          </a:prstGeom>
        </p:spPr>
      </p:pic>
      <p:pic>
        <p:nvPicPr>
          <p:cNvPr id="90" name="Picture 5" descr="C:\Users\d036774\AppData\Local\Microsoft\Windows\Temporary Internet Files\Content.IE5\J52LIIA9\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3998" y="1917320"/>
            <a:ext cx="817219" cy="612897"/>
          </a:xfrm>
          <a:prstGeom prst="rect">
            <a:avLst/>
          </a:prstGeom>
          <a:noFill/>
          <a:extLst>
            <a:ext uri="{909E8E84-426E-40dd-AFC4-6F175D3DCCD1}">
              <a14:hiddenFill xmlns:a14="http://schemas.microsoft.com/office/drawing/2010/main" xmlns="">
                <a:solidFill>
                  <a:srgbClr val="FFFFFF"/>
                </a:solidFill>
              </a14:hiddenFill>
            </a:ext>
          </a:extLst>
        </p:spPr>
      </p:pic>
      <p:sp>
        <p:nvSpPr>
          <p:cNvPr id="93" name="TextBox 92"/>
          <p:cNvSpPr txBox="1"/>
          <p:nvPr/>
        </p:nvSpPr>
        <p:spPr>
          <a:xfrm>
            <a:off x="2403447" y="2562624"/>
            <a:ext cx="142667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Central QA Landscape</a:t>
            </a:r>
          </a:p>
        </p:txBody>
      </p:sp>
      <p:pic>
        <p:nvPicPr>
          <p:cNvPr id="94" name="Picture 4" descr="Jenkins C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7544" y="2975625"/>
            <a:ext cx="1214810" cy="293011"/>
          </a:xfrm>
          <a:prstGeom prst="rect">
            <a:avLst/>
          </a:prstGeom>
          <a:noFill/>
          <a:extLst>
            <a:ext uri="{909E8E84-426E-40dd-AFC4-6F175D3DCCD1}">
              <a14:hiddenFill xmlns:a14="http://schemas.microsoft.com/office/drawing/2010/main" xmlns="">
                <a:solidFill>
                  <a:srgbClr val="FFFFFF"/>
                </a:solidFill>
              </a14:hiddenFill>
            </a:ext>
          </a:extLst>
        </p:spPr>
      </p:pic>
      <p:pic>
        <p:nvPicPr>
          <p:cNvPr id="95" name="Picture 5" descr="C:\Users\d036774\AppData\Local\Microsoft\Windows\Temporary Internet Files\Content.IE5\J52LIIA9\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6340" y="3280554"/>
            <a:ext cx="817219" cy="612897"/>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2673" y="2977181"/>
            <a:ext cx="1795952" cy="336731"/>
          </a:xfrm>
          <a:prstGeom prst="rect">
            <a:avLst/>
          </a:prstGeom>
        </p:spPr>
      </p:pic>
      <p:pic>
        <p:nvPicPr>
          <p:cNvPr id="97" name="Picture 5" descr="C:\Users\d036774\AppData\Local\Microsoft\Windows\Temporary Internet Files\Content.IE5\J52LIIA9\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3914" y="3280554"/>
            <a:ext cx="817219" cy="612897"/>
          </a:xfrm>
          <a:prstGeom prst="rect">
            <a:avLst/>
          </a:prstGeom>
          <a:noFill/>
          <a:extLst>
            <a:ext uri="{909E8E84-426E-40dd-AFC4-6F175D3DCCD1}">
              <a14:hiddenFill xmlns:a14="http://schemas.microsoft.com/office/drawing/2010/main" xmlns="">
                <a:solidFill>
                  <a:srgbClr val="FFFFFF"/>
                </a:solidFill>
              </a14:hiddenFill>
            </a:ext>
          </a:extLst>
        </p:spPr>
      </p:pic>
      <p:sp>
        <p:nvSpPr>
          <p:cNvPr id="98" name="TextBox 97"/>
          <p:cNvSpPr txBox="1"/>
          <p:nvPr/>
        </p:nvSpPr>
        <p:spPr>
          <a:xfrm>
            <a:off x="5102724" y="3925858"/>
            <a:ext cx="60272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CI-Server</a:t>
            </a:r>
          </a:p>
        </p:txBody>
      </p:sp>
      <p:sp>
        <p:nvSpPr>
          <p:cNvPr id="99" name="TextBox 98"/>
          <p:cNvSpPr txBox="1"/>
          <p:nvPr/>
        </p:nvSpPr>
        <p:spPr>
          <a:xfrm>
            <a:off x="6516531" y="3913153"/>
            <a:ext cx="910506"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FB Landscape</a:t>
            </a:r>
          </a:p>
        </p:txBody>
      </p:sp>
      <p:pic>
        <p:nvPicPr>
          <p:cNvPr id="100" name="Picture 4" descr="Jenkins C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7543" y="4565190"/>
            <a:ext cx="1214810" cy="293011"/>
          </a:xfrm>
          <a:prstGeom prst="rect">
            <a:avLst/>
          </a:prstGeom>
          <a:noFill/>
          <a:extLst>
            <a:ext uri="{909E8E84-426E-40dd-AFC4-6F175D3DCCD1}">
              <a14:hiddenFill xmlns:a14="http://schemas.microsoft.com/office/drawing/2010/main" xmlns="">
                <a:solidFill>
                  <a:srgbClr val="FFFFFF"/>
                </a:solidFill>
              </a14:hiddenFill>
            </a:ext>
          </a:extLst>
        </p:spPr>
      </p:pic>
      <p:pic>
        <p:nvPicPr>
          <p:cNvPr id="101" name="Picture 5" descr="C:\Users\d036774\AppData\Local\Microsoft\Windows\Temporary Internet Files\Content.IE5\J52LIIA9\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6339" y="4870119"/>
            <a:ext cx="817219" cy="612897"/>
          </a:xfrm>
          <a:prstGeom prst="rect">
            <a:avLst/>
          </a:prstGeom>
          <a:noFill/>
          <a:extLst>
            <a:ext uri="{909E8E84-426E-40dd-AFC4-6F175D3DCCD1}">
              <a14:hiddenFill xmlns:a14="http://schemas.microsoft.com/office/drawing/2010/main" xmlns="">
                <a:solidFill>
                  <a:srgbClr val="FFFFFF"/>
                </a:solidFill>
              </a14:hiddenFill>
            </a:ext>
          </a:extLst>
        </p:spPr>
      </p:pic>
      <p:pic>
        <p:nvPicPr>
          <p:cNvPr id="102" name="Picture 10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2672" y="4566746"/>
            <a:ext cx="1795952" cy="336731"/>
          </a:xfrm>
          <a:prstGeom prst="rect">
            <a:avLst/>
          </a:prstGeom>
        </p:spPr>
      </p:pic>
      <p:pic>
        <p:nvPicPr>
          <p:cNvPr id="103" name="Picture 5" descr="C:\Users\d036774\AppData\Local\Microsoft\Windows\Temporary Internet Files\Content.IE5\J52LIIA9\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3912" y="4870119"/>
            <a:ext cx="817219" cy="612897"/>
          </a:xfrm>
          <a:prstGeom prst="rect">
            <a:avLst/>
          </a:prstGeom>
          <a:noFill/>
          <a:extLst>
            <a:ext uri="{909E8E84-426E-40dd-AFC4-6F175D3DCCD1}">
              <a14:hiddenFill xmlns:a14="http://schemas.microsoft.com/office/drawing/2010/main" xmlns="">
                <a:solidFill>
                  <a:srgbClr val="FFFFFF"/>
                </a:solidFill>
              </a14:hiddenFill>
            </a:ext>
          </a:extLst>
        </p:spPr>
      </p:pic>
      <p:sp>
        <p:nvSpPr>
          <p:cNvPr id="104" name="TextBox 103"/>
          <p:cNvSpPr txBox="1"/>
          <p:nvPr/>
        </p:nvSpPr>
        <p:spPr>
          <a:xfrm>
            <a:off x="5102723" y="5515423"/>
            <a:ext cx="60272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CI-Server</a:t>
            </a:r>
          </a:p>
        </p:txBody>
      </p:sp>
      <p:sp>
        <p:nvSpPr>
          <p:cNvPr id="105" name="TextBox 104"/>
          <p:cNvSpPr txBox="1"/>
          <p:nvPr/>
        </p:nvSpPr>
        <p:spPr>
          <a:xfrm>
            <a:off x="6516529" y="5515422"/>
            <a:ext cx="910506"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FB Landscape</a:t>
            </a:r>
          </a:p>
        </p:txBody>
      </p:sp>
      <p:sp>
        <p:nvSpPr>
          <p:cNvPr id="106" name="Rounded Rectangle 105"/>
          <p:cNvSpPr/>
          <p:nvPr/>
        </p:nvSpPr>
        <p:spPr bwMode="gray">
          <a:xfrm>
            <a:off x="1611989" y="2934787"/>
            <a:ext cx="6516635" cy="1288155"/>
          </a:xfrm>
          <a:prstGeom prst="roundRect">
            <a:avLst/>
          </a:prstGeom>
          <a:solidFill>
            <a:srgbClr val="3399FF">
              <a:alpha val="20000"/>
            </a:srgbClr>
          </a:solidFill>
          <a:ln>
            <a:headEnd/>
            <a:tailEnd/>
          </a:ln>
        </p:spPr>
        <p:style>
          <a:lnRef idx="2">
            <a:schemeClr val="accent2"/>
          </a:lnRef>
          <a:fillRef idx="1">
            <a:schemeClr val="lt1"/>
          </a:fillRef>
          <a:effectRef idx="0">
            <a:schemeClr val="accent2"/>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13" name="Rounded Rectangle 112"/>
          <p:cNvSpPr/>
          <p:nvPr/>
        </p:nvSpPr>
        <p:spPr bwMode="gray">
          <a:xfrm>
            <a:off x="1602992" y="4415824"/>
            <a:ext cx="6516635" cy="1288155"/>
          </a:xfrm>
          <a:prstGeom prst="roundRect">
            <a:avLst/>
          </a:prstGeom>
          <a:solidFill>
            <a:srgbClr val="3399FF">
              <a:alpha val="20000"/>
            </a:srgbClr>
          </a:solidFill>
          <a:ln>
            <a:headEnd/>
            <a:tailEnd/>
          </a:ln>
        </p:spPr>
        <p:style>
          <a:lnRef idx="2">
            <a:schemeClr val="accent2"/>
          </a:lnRef>
          <a:fillRef idx="1">
            <a:schemeClr val="lt1"/>
          </a:fillRef>
          <a:effectRef idx="0">
            <a:schemeClr val="accent2"/>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17" name="Picture 1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842477" y="3673520"/>
            <a:ext cx="533942" cy="559111"/>
          </a:xfrm>
          <a:prstGeom prst="rect">
            <a:avLst/>
          </a:prstGeom>
        </p:spPr>
      </p:pic>
      <p:pic>
        <p:nvPicPr>
          <p:cNvPr id="118" name="Picture 1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077" y="5328954"/>
            <a:ext cx="480864" cy="271956"/>
          </a:xfrm>
          <a:prstGeom prst="rect">
            <a:avLst/>
          </a:prstGeom>
        </p:spPr>
      </p:pic>
      <p:sp>
        <p:nvSpPr>
          <p:cNvPr id="119" name="Freeform 118"/>
          <p:cNvSpPr/>
          <p:nvPr/>
        </p:nvSpPr>
        <p:spPr bwMode="gray">
          <a:xfrm>
            <a:off x="393803" y="1410027"/>
            <a:ext cx="4165897" cy="5154218"/>
          </a:xfrm>
          <a:custGeom>
            <a:avLst/>
            <a:gdLst>
              <a:gd name="connsiteX0" fmla="*/ 457200 w 3123609"/>
              <a:gd name="connsiteY0" fmla="*/ 4962525 h 5153025"/>
              <a:gd name="connsiteX1" fmla="*/ 457200 w 3123609"/>
              <a:gd name="connsiteY1" fmla="*/ 4962525 h 5153025"/>
              <a:gd name="connsiteX2" fmla="*/ 371475 w 3123609"/>
              <a:gd name="connsiteY2" fmla="*/ 4924425 h 5153025"/>
              <a:gd name="connsiteX3" fmla="*/ 266700 w 3123609"/>
              <a:gd name="connsiteY3" fmla="*/ 4905375 h 5153025"/>
              <a:gd name="connsiteX4" fmla="*/ 247650 w 3123609"/>
              <a:gd name="connsiteY4" fmla="*/ 4876800 h 5153025"/>
              <a:gd name="connsiteX5" fmla="*/ 209550 w 3123609"/>
              <a:gd name="connsiteY5" fmla="*/ 4867275 h 5153025"/>
              <a:gd name="connsiteX6" fmla="*/ 123825 w 3123609"/>
              <a:gd name="connsiteY6" fmla="*/ 4800600 h 5153025"/>
              <a:gd name="connsiteX7" fmla="*/ 76200 w 3123609"/>
              <a:gd name="connsiteY7" fmla="*/ 4724400 h 5153025"/>
              <a:gd name="connsiteX8" fmla="*/ 57150 w 3123609"/>
              <a:gd name="connsiteY8" fmla="*/ 4695825 h 5153025"/>
              <a:gd name="connsiteX9" fmla="*/ 66675 w 3123609"/>
              <a:gd name="connsiteY9" fmla="*/ 4391025 h 5153025"/>
              <a:gd name="connsiteX10" fmla="*/ 85725 w 3123609"/>
              <a:gd name="connsiteY10" fmla="*/ 4362450 h 5153025"/>
              <a:gd name="connsiteX11" fmla="*/ 95250 w 3123609"/>
              <a:gd name="connsiteY11" fmla="*/ 4314825 h 5153025"/>
              <a:gd name="connsiteX12" fmla="*/ 114300 w 3123609"/>
              <a:gd name="connsiteY12" fmla="*/ 4286250 h 5153025"/>
              <a:gd name="connsiteX13" fmla="*/ 123825 w 3123609"/>
              <a:gd name="connsiteY13" fmla="*/ 4219575 h 5153025"/>
              <a:gd name="connsiteX14" fmla="*/ 152400 w 3123609"/>
              <a:gd name="connsiteY14" fmla="*/ 4105275 h 5153025"/>
              <a:gd name="connsiteX15" fmla="*/ 152400 w 3123609"/>
              <a:gd name="connsiteY15" fmla="*/ 3667125 h 5153025"/>
              <a:gd name="connsiteX16" fmla="*/ 114300 w 3123609"/>
              <a:gd name="connsiteY16" fmla="*/ 3581400 h 5153025"/>
              <a:gd name="connsiteX17" fmla="*/ 104775 w 3123609"/>
              <a:gd name="connsiteY17" fmla="*/ 3476625 h 5153025"/>
              <a:gd name="connsiteX18" fmla="*/ 85725 w 3123609"/>
              <a:gd name="connsiteY18" fmla="*/ 3429000 h 5153025"/>
              <a:gd name="connsiteX19" fmla="*/ 66675 w 3123609"/>
              <a:gd name="connsiteY19" fmla="*/ 3343275 h 5153025"/>
              <a:gd name="connsiteX20" fmla="*/ 47625 w 3123609"/>
              <a:gd name="connsiteY20" fmla="*/ 3295650 h 5153025"/>
              <a:gd name="connsiteX21" fmla="*/ 57150 w 3123609"/>
              <a:gd name="connsiteY21" fmla="*/ 2971800 h 5153025"/>
              <a:gd name="connsiteX22" fmla="*/ 66675 w 3123609"/>
              <a:gd name="connsiteY22" fmla="*/ 2905125 h 5153025"/>
              <a:gd name="connsiteX23" fmla="*/ 85725 w 3123609"/>
              <a:gd name="connsiteY23" fmla="*/ 2752725 h 5153025"/>
              <a:gd name="connsiteX24" fmla="*/ 133350 w 3123609"/>
              <a:gd name="connsiteY24" fmla="*/ 2609850 h 5153025"/>
              <a:gd name="connsiteX25" fmla="*/ 152400 w 3123609"/>
              <a:gd name="connsiteY25" fmla="*/ 2543175 h 5153025"/>
              <a:gd name="connsiteX26" fmla="*/ 161925 w 3123609"/>
              <a:gd name="connsiteY26" fmla="*/ 2514600 h 5153025"/>
              <a:gd name="connsiteX27" fmla="*/ 171450 w 3123609"/>
              <a:gd name="connsiteY27" fmla="*/ 2466975 h 5153025"/>
              <a:gd name="connsiteX28" fmla="*/ 180975 w 3123609"/>
              <a:gd name="connsiteY28" fmla="*/ 2286000 h 5153025"/>
              <a:gd name="connsiteX29" fmla="*/ 200025 w 3123609"/>
              <a:gd name="connsiteY29" fmla="*/ 2228850 h 5153025"/>
              <a:gd name="connsiteX30" fmla="*/ 180975 w 3123609"/>
              <a:gd name="connsiteY30" fmla="*/ 1600200 h 5153025"/>
              <a:gd name="connsiteX31" fmla="*/ 171450 w 3123609"/>
              <a:gd name="connsiteY31" fmla="*/ 1552575 h 5153025"/>
              <a:gd name="connsiteX32" fmla="*/ 142875 w 3123609"/>
              <a:gd name="connsiteY32" fmla="*/ 1495425 h 5153025"/>
              <a:gd name="connsiteX33" fmla="*/ 85725 w 3123609"/>
              <a:gd name="connsiteY33" fmla="*/ 1295400 h 5153025"/>
              <a:gd name="connsiteX34" fmla="*/ 57150 w 3123609"/>
              <a:gd name="connsiteY34" fmla="*/ 1238250 h 5153025"/>
              <a:gd name="connsiteX35" fmla="*/ 47625 w 3123609"/>
              <a:gd name="connsiteY35" fmla="*/ 1200150 h 5153025"/>
              <a:gd name="connsiteX36" fmla="*/ 28575 w 3123609"/>
              <a:gd name="connsiteY36" fmla="*/ 1085850 h 5153025"/>
              <a:gd name="connsiteX37" fmla="*/ 19050 w 3123609"/>
              <a:gd name="connsiteY37" fmla="*/ 1038225 h 5153025"/>
              <a:gd name="connsiteX38" fmla="*/ 9525 w 3123609"/>
              <a:gd name="connsiteY38" fmla="*/ 923925 h 5153025"/>
              <a:gd name="connsiteX39" fmla="*/ 0 w 3123609"/>
              <a:gd name="connsiteY39" fmla="*/ 828675 h 5153025"/>
              <a:gd name="connsiteX40" fmla="*/ 9525 w 3123609"/>
              <a:gd name="connsiteY40" fmla="*/ 571500 h 5153025"/>
              <a:gd name="connsiteX41" fmla="*/ 19050 w 3123609"/>
              <a:gd name="connsiteY41" fmla="*/ 542925 h 5153025"/>
              <a:gd name="connsiteX42" fmla="*/ 28575 w 3123609"/>
              <a:gd name="connsiteY42" fmla="*/ 504825 h 5153025"/>
              <a:gd name="connsiteX43" fmla="*/ 47625 w 3123609"/>
              <a:gd name="connsiteY43" fmla="*/ 466725 h 5153025"/>
              <a:gd name="connsiteX44" fmla="*/ 66675 w 3123609"/>
              <a:gd name="connsiteY44" fmla="*/ 371475 h 5153025"/>
              <a:gd name="connsiteX45" fmla="*/ 85725 w 3123609"/>
              <a:gd name="connsiteY45" fmla="*/ 342900 h 5153025"/>
              <a:gd name="connsiteX46" fmla="*/ 104775 w 3123609"/>
              <a:gd name="connsiteY46" fmla="*/ 295275 h 5153025"/>
              <a:gd name="connsiteX47" fmla="*/ 133350 w 3123609"/>
              <a:gd name="connsiteY47" fmla="*/ 266700 h 5153025"/>
              <a:gd name="connsiteX48" fmla="*/ 200025 w 3123609"/>
              <a:gd name="connsiteY48" fmla="*/ 200025 h 5153025"/>
              <a:gd name="connsiteX49" fmla="*/ 276225 w 3123609"/>
              <a:gd name="connsiteY49" fmla="*/ 133350 h 5153025"/>
              <a:gd name="connsiteX50" fmla="*/ 304800 w 3123609"/>
              <a:gd name="connsiteY50" fmla="*/ 114300 h 5153025"/>
              <a:gd name="connsiteX51" fmla="*/ 400050 w 3123609"/>
              <a:gd name="connsiteY51" fmla="*/ 76200 h 5153025"/>
              <a:gd name="connsiteX52" fmla="*/ 428625 w 3123609"/>
              <a:gd name="connsiteY52" fmla="*/ 57150 h 5153025"/>
              <a:gd name="connsiteX53" fmla="*/ 533400 w 3123609"/>
              <a:gd name="connsiteY53" fmla="*/ 19050 h 5153025"/>
              <a:gd name="connsiteX54" fmla="*/ 714375 w 3123609"/>
              <a:gd name="connsiteY54" fmla="*/ 0 h 5153025"/>
              <a:gd name="connsiteX55" fmla="*/ 1152525 w 3123609"/>
              <a:gd name="connsiteY55" fmla="*/ 19050 h 5153025"/>
              <a:gd name="connsiteX56" fmla="*/ 1238250 w 3123609"/>
              <a:gd name="connsiteY56" fmla="*/ 38100 h 5153025"/>
              <a:gd name="connsiteX57" fmla="*/ 1343025 w 3123609"/>
              <a:gd name="connsiteY57" fmla="*/ 47625 h 5153025"/>
              <a:gd name="connsiteX58" fmla="*/ 1581150 w 3123609"/>
              <a:gd name="connsiteY58" fmla="*/ 66675 h 5153025"/>
              <a:gd name="connsiteX59" fmla="*/ 1695450 w 3123609"/>
              <a:gd name="connsiteY59" fmla="*/ 104775 h 5153025"/>
              <a:gd name="connsiteX60" fmla="*/ 1943100 w 3123609"/>
              <a:gd name="connsiteY60" fmla="*/ 123825 h 5153025"/>
              <a:gd name="connsiteX61" fmla="*/ 2057400 w 3123609"/>
              <a:gd name="connsiteY61" fmla="*/ 152400 h 5153025"/>
              <a:gd name="connsiteX62" fmla="*/ 2171700 w 3123609"/>
              <a:gd name="connsiteY62" fmla="*/ 161925 h 5153025"/>
              <a:gd name="connsiteX63" fmla="*/ 2276475 w 3123609"/>
              <a:gd name="connsiteY63" fmla="*/ 200025 h 5153025"/>
              <a:gd name="connsiteX64" fmla="*/ 2371725 w 3123609"/>
              <a:gd name="connsiteY64" fmla="*/ 219075 h 5153025"/>
              <a:gd name="connsiteX65" fmla="*/ 2533650 w 3123609"/>
              <a:gd name="connsiteY65" fmla="*/ 257175 h 5153025"/>
              <a:gd name="connsiteX66" fmla="*/ 2647950 w 3123609"/>
              <a:gd name="connsiteY66" fmla="*/ 304800 h 5153025"/>
              <a:gd name="connsiteX67" fmla="*/ 2705100 w 3123609"/>
              <a:gd name="connsiteY67" fmla="*/ 323850 h 5153025"/>
              <a:gd name="connsiteX68" fmla="*/ 2800350 w 3123609"/>
              <a:gd name="connsiteY68" fmla="*/ 371475 h 5153025"/>
              <a:gd name="connsiteX69" fmla="*/ 2847975 w 3123609"/>
              <a:gd name="connsiteY69" fmla="*/ 400050 h 5153025"/>
              <a:gd name="connsiteX70" fmla="*/ 2895600 w 3123609"/>
              <a:gd name="connsiteY70" fmla="*/ 419100 h 5153025"/>
              <a:gd name="connsiteX71" fmla="*/ 2933700 w 3123609"/>
              <a:gd name="connsiteY71" fmla="*/ 447675 h 5153025"/>
              <a:gd name="connsiteX72" fmla="*/ 2971800 w 3123609"/>
              <a:gd name="connsiteY72" fmla="*/ 466725 h 5153025"/>
              <a:gd name="connsiteX73" fmla="*/ 3038475 w 3123609"/>
              <a:gd name="connsiteY73" fmla="*/ 514350 h 5153025"/>
              <a:gd name="connsiteX74" fmla="*/ 3057525 w 3123609"/>
              <a:gd name="connsiteY74" fmla="*/ 542925 h 5153025"/>
              <a:gd name="connsiteX75" fmla="*/ 3095625 w 3123609"/>
              <a:gd name="connsiteY75" fmla="*/ 638175 h 5153025"/>
              <a:gd name="connsiteX76" fmla="*/ 3114675 w 3123609"/>
              <a:gd name="connsiteY76" fmla="*/ 685800 h 5153025"/>
              <a:gd name="connsiteX77" fmla="*/ 3076575 w 3123609"/>
              <a:gd name="connsiteY77" fmla="*/ 1104900 h 5153025"/>
              <a:gd name="connsiteX78" fmla="*/ 3038475 w 3123609"/>
              <a:gd name="connsiteY78" fmla="*/ 1171575 h 5153025"/>
              <a:gd name="connsiteX79" fmla="*/ 2962275 w 3123609"/>
              <a:gd name="connsiteY79" fmla="*/ 1276350 h 5153025"/>
              <a:gd name="connsiteX80" fmla="*/ 2924175 w 3123609"/>
              <a:gd name="connsiteY80" fmla="*/ 1343025 h 5153025"/>
              <a:gd name="connsiteX81" fmla="*/ 2857500 w 3123609"/>
              <a:gd name="connsiteY81" fmla="*/ 1381125 h 5153025"/>
              <a:gd name="connsiteX82" fmla="*/ 2714625 w 3123609"/>
              <a:gd name="connsiteY82" fmla="*/ 1476375 h 5153025"/>
              <a:gd name="connsiteX83" fmla="*/ 2667000 w 3123609"/>
              <a:gd name="connsiteY83" fmla="*/ 1485900 h 5153025"/>
              <a:gd name="connsiteX84" fmla="*/ 2590800 w 3123609"/>
              <a:gd name="connsiteY84" fmla="*/ 1533525 h 5153025"/>
              <a:gd name="connsiteX85" fmla="*/ 2533650 w 3123609"/>
              <a:gd name="connsiteY85" fmla="*/ 1562100 h 5153025"/>
              <a:gd name="connsiteX86" fmla="*/ 2476500 w 3123609"/>
              <a:gd name="connsiteY86" fmla="*/ 1571625 h 5153025"/>
              <a:gd name="connsiteX87" fmla="*/ 2447925 w 3123609"/>
              <a:gd name="connsiteY87" fmla="*/ 1581150 h 5153025"/>
              <a:gd name="connsiteX88" fmla="*/ 1828800 w 3123609"/>
              <a:gd name="connsiteY88" fmla="*/ 1571625 h 5153025"/>
              <a:gd name="connsiteX89" fmla="*/ 1733550 w 3123609"/>
              <a:gd name="connsiteY89" fmla="*/ 1552575 h 5153025"/>
              <a:gd name="connsiteX90" fmla="*/ 1609725 w 3123609"/>
              <a:gd name="connsiteY90" fmla="*/ 1533525 h 5153025"/>
              <a:gd name="connsiteX91" fmla="*/ 1581150 w 3123609"/>
              <a:gd name="connsiteY91" fmla="*/ 1524000 h 5153025"/>
              <a:gd name="connsiteX92" fmla="*/ 1504950 w 3123609"/>
              <a:gd name="connsiteY92" fmla="*/ 1504950 h 5153025"/>
              <a:gd name="connsiteX93" fmla="*/ 1333500 w 3123609"/>
              <a:gd name="connsiteY93" fmla="*/ 1514475 h 5153025"/>
              <a:gd name="connsiteX94" fmla="*/ 1295400 w 3123609"/>
              <a:gd name="connsiteY94" fmla="*/ 1524000 h 5153025"/>
              <a:gd name="connsiteX95" fmla="*/ 1171575 w 3123609"/>
              <a:gd name="connsiteY95" fmla="*/ 1590675 h 5153025"/>
              <a:gd name="connsiteX96" fmla="*/ 1104900 w 3123609"/>
              <a:gd name="connsiteY96" fmla="*/ 1628775 h 5153025"/>
              <a:gd name="connsiteX97" fmla="*/ 1038225 w 3123609"/>
              <a:gd name="connsiteY97" fmla="*/ 1676400 h 5153025"/>
              <a:gd name="connsiteX98" fmla="*/ 990600 w 3123609"/>
              <a:gd name="connsiteY98" fmla="*/ 1714500 h 5153025"/>
              <a:gd name="connsiteX99" fmla="*/ 971550 w 3123609"/>
              <a:gd name="connsiteY99" fmla="*/ 1743075 h 5153025"/>
              <a:gd name="connsiteX100" fmla="*/ 962025 w 3123609"/>
              <a:gd name="connsiteY100" fmla="*/ 1790700 h 5153025"/>
              <a:gd name="connsiteX101" fmla="*/ 952500 w 3123609"/>
              <a:gd name="connsiteY101" fmla="*/ 1819275 h 5153025"/>
              <a:gd name="connsiteX102" fmla="*/ 942975 w 3123609"/>
              <a:gd name="connsiteY102" fmla="*/ 1866900 h 5153025"/>
              <a:gd name="connsiteX103" fmla="*/ 933450 w 3123609"/>
              <a:gd name="connsiteY103" fmla="*/ 2171700 h 5153025"/>
              <a:gd name="connsiteX104" fmla="*/ 914400 w 3123609"/>
              <a:gd name="connsiteY104" fmla="*/ 2228850 h 5153025"/>
              <a:gd name="connsiteX105" fmla="*/ 895350 w 3123609"/>
              <a:gd name="connsiteY105" fmla="*/ 2524125 h 5153025"/>
              <a:gd name="connsiteX106" fmla="*/ 857250 w 3123609"/>
              <a:gd name="connsiteY106" fmla="*/ 2619375 h 5153025"/>
              <a:gd name="connsiteX107" fmla="*/ 847725 w 3123609"/>
              <a:gd name="connsiteY107" fmla="*/ 2667000 h 5153025"/>
              <a:gd name="connsiteX108" fmla="*/ 838200 w 3123609"/>
              <a:gd name="connsiteY108" fmla="*/ 2705100 h 5153025"/>
              <a:gd name="connsiteX109" fmla="*/ 885825 w 3123609"/>
              <a:gd name="connsiteY109" fmla="*/ 4029075 h 5153025"/>
              <a:gd name="connsiteX110" fmla="*/ 914400 w 3123609"/>
              <a:gd name="connsiteY110" fmla="*/ 4086225 h 5153025"/>
              <a:gd name="connsiteX111" fmla="*/ 933450 w 3123609"/>
              <a:gd name="connsiteY111" fmla="*/ 4162425 h 5153025"/>
              <a:gd name="connsiteX112" fmla="*/ 952500 w 3123609"/>
              <a:gd name="connsiteY112" fmla="*/ 4200525 h 5153025"/>
              <a:gd name="connsiteX113" fmla="*/ 971550 w 3123609"/>
              <a:gd name="connsiteY113" fmla="*/ 4286250 h 5153025"/>
              <a:gd name="connsiteX114" fmla="*/ 1000125 w 3123609"/>
              <a:gd name="connsiteY114" fmla="*/ 4343400 h 5153025"/>
              <a:gd name="connsiteX115" fmla="*/ 1009650 w 3123609"/>
              <a:gd name="connsiteY115" fmla="*/ 4371975 h 5153025"/>
              <a:gd name="connsiteX116" fmla="*/ 1019175 w 3123609"/>
              <a:gd name="connsiteY116" fmla="*/ 4457700 h 5153025"/>
              <a:gd name="connsiteX117" fmla="*/ 1038225 w 3123609"/>
              <a:gd name="connsiteY117" fmla="*/ 4495800 h 5153025"/>
              <a:gd name="connsiteX118" fmla="*/ 1066800 w 3123609"/>
              <a:gd name="connsiteY118" fmla="*/ 4572000 h 5153025"/>
              <a:gd name="connsiteX119" fmla="*/ 1133475 w 3123609"/>
              <a:gd name="connsiteY119" fmla="*/ 4695825 h 5153025"/>
              <a:gd name="connsiteX120" fmla="*/ 1152525 w 3123609"/>
              <a:gd name="connsiteY120" fmla="*/ 4752975 h 5153025"/>
              <a:gd name="connsiteX121" fmla="*/ 1171575 w 3123609"/>
              <a:gd name="connsiteY121" fmla="*/ 4800600 h 5153025"/>
              <a:gd name="connsiteX122" fmla="*/ 1181100 w 3123609"/>
              <a:gd name="connsiteY122" fmla="*/ 4838700 h 5153025"/>
              <a:gd name="connsiteX123" fmla="*/ 1228725 w 3123609"/>
              <a:gd name="connsiteY123" fmla="*/ 4943475 h 5153025"/>
              <a:gd name="connsiteX124" fmla="*/ 1219200 w 3123609"/>
              <a:gd name="connsiteY124" fmla="*/ 5010150 h 5153025"/>
              <a:gd name="connsiteX125" fmla="*/ 1152525 w 3123609"/>
              <a:gd name="connsiteY125" fmla="*/ 5019675 h 5153025"/>
              <a:gd name="connsiteX126" fmla="*/ 1114425 w 3123609"/>
              <a:gd name="connsiteY126" fmla="*/ 5048250 h 5153025"/>
              <a:gd name="connsiteX127" fmla="*/ 1085850 w 3123609"/>
              <a:gd name="connsiteY127" fmla="*/ 5057775 h 5153025"/>
              <a:gd name="connsiteX128" fmla="*/ 1057275 w 3123609"/>
              <a:gd name="connsiteY128" fmla="*/ 5076825 h 5153025"/>
              <a:gd name="connsiteX129" fmla="*/ 971550 w 3123609"/>
              <a:gd name="connsiteY129" fmla="*/ 5105400 h 5153025"/>
              <a:gd name="connsiteX130" fmla="*/ 942975 w 3123609"/>
              <a:gd name="connsiteY130" fmla="*/ 5124450 h 5153025"/>
              <a:gd name="connsiteX131" fmla="*/ 904875 w 3123609"/>
              <a:gd name="connsiteY131" fmla="*/ 5133975 h 5153025"/>
              <a:gd name="connsiteX132" fmla="*/ 857250 w 3123609"/>
              <a:gd name="connsiteY132" fmla="*/ 5153025 h 5153025"/>
              <a:gd name="connsiteX133" fmla="*/ 742950 w 3123609"/>
              <a:gd name="connsiteY133" fmla="*/ 5143500 h 5153025"/>
              <a:gd name="connsiteX134" fmla="*/ 685800 w 3123609"/>
              <a:gd name="connsiteY134" fmla="*/ 5076825 h 5153025"/>
              <a:gd name="connsiteX135" fmla="*/ 619125 w 3123609"/>
              <a:gd name="connsiteY135" fmla="*/ 5019675 h 5153025"/>
              <a:gd name="connsiteX136" fmla="*/ 571500 w 3123609"/>
              <a:gd name="connsiteY136" fmla="*/ 5010150 h 5153025"/>
              <a:gd name="connsiteX137" fmla="*/ 466725 w 3123609"/>
              <a:gd name="connsiteY137" fmla="*/ 4962525 h 5153025"/>
              <a:gd name="connsiteX138" fmla="*/ 352425 w 3123609"/>
              <a:gd name="connsiteY138" fmla="*/ 4924425 h 5153025"/>
              <a:gd name="connsiteX139" fmla="*/ 295275 w 3123609"/>
              <a:gd name="connsiteY139" fmla="*/ 4895850 h 5153025"/>
              <a:gd name="connsiteX140" fmla="*/ 266700 w 3123609"/>
              <a:gd name="connsiteY140" fmla="*/ 4867275 h 5153025"/>
              <a:gd name="connsiteX141" fmla="*/ 304800 w 3123609"/>
              <a:gd name="connsiteY141" fmla="*/ 4905375 h 515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3123609" h="5153025">
                <a:moveTo>
                  <a:pt x="457200" y="4962525"/>
                </a:moveTo>
                <a:lnTo>
                  <a:pt x="457200" y="4962525"/>
                </a:lnTo>
                <a:cubicBezTo>
                  <a:pt x="428625" y="4949825"/>
                  <a:pt x="401426" y="4933410"/>
                  <a:pt x="371475" y="4924425"/>
                </a:cubicBezTo>
                <a:cubicBezTo>
                  <a:pt x="337474" y="4914225"/>
                  <a:pt x="299832" y="4918118"/>
                  <a:pt x="266700" y="4905375"/>
                </a:cubicBezTo>
                <a:cubicBezTo>
                  <a:pt x="256015" y="4901266"/>
                  <a:pt x="257175" y="4883150"/>
                  <a:pt x="247650" y="4876800"/>
                </a:cubicBezTo>
                <a:cubicBezTo>
                  <a:pt x="236758" y="4869538"/>
                  <a:pt x="222250" y="4870450"/>
                  <a:pt x="209550" y="4867275"/>
                </a:cubicBezTo>
                <a:cubicBezTo>
                  <a:pt x="175564" y="4844617"/>
                  <a:pt x="156797" y="4833572"/>
                  <a:pt x="123825" y="4800600"/>
                </a:cubicBezTo>
                <a:cubicBezTo>
                  <a:pt x="93472" y="4770247"/>
                  <a:pt x="96320" y="4759610"/>
                  <a:pt x="76200" y="4724400"/>
                </a:cubicBezTo>
                <a:cubicBezTo>
                  <a:pt x="70520" y="4714461"/>
                  <a:pt x="63500" y="4705350"/>
                  <a:pt x="57150" y="4695825"/>
                </a:cubicBezTo>
                <a:cubicBezTo>
                  <a:pt x="27570" y="4577504"/>
                  <a:pt x="36063" y="4628266"/>
                  <a:pt x="66675" y="4391025"/>
                </a:cubicBezTo>
                <a:cubicBezTo>
                  <a:pt x="68140" y="4379671"/>
                  <a:pt x="79375" y="4371975"/>
                  <a:pt x="85725" y="4362450"/>
                </a:cubicBezTo>
                <a:cubicBezTo>
                  <a:pt x="88900" y="4346575"/>
                  <a:pt x="89566" y="4329984"/>
                  <a:pt x="95250" y="4314825"/>
                </a:cubicBezTo>
                <a:cubicBezTo>
                  <a:pt x="99270" y="4304106"/>
                  <a:pt x="111011" y="4297215"/>
                  <a:pt x="114300" y="4286250"/>
                </a:cubicBezTo>
                <a:cubicBezTo>
                  <a:pt x="120751" y="4264746"/>
                  <a:pt x="120134" y="4241720"/>
                  <a:pt x="123825" y="4219575"/>
                </a:cubicBezTo>
                <a:cubicBezTo>
                  <a:pt x="132260" y="4168966"/>
                  <a:pt x="136931" y="4159417"/>
                  <a:pt x="152400" y="4105275"/>
                </a:cubicBezTo>
                <a:cubicBezTo>
                  <a:pt x="166592" y="3920775"/>
                  <a:pt x="171718" y="3911820"/>
                  <a:pt x="152400" y="3667125"/>
                </a:cubicBezTo>
                <a:cubicBezTo>
                  <a:pt x="151260" y="3652683"/>
                  <a:pt x="121744" y="3596288"/>
                  <a:pt x="114300" y="3581400"/>
                </a:cubicBezTo>
                <a:cubicBezTo>
                  <a:pt x="111125" y="3546475"/>
                  <a:pt x="111238" y="3511093"/>
                  <a:pt x="104775" y="3476625"/>
                </a:cubicBezTo>
                <a:cubicBezTo>
                  <a:pt x="101624" y="3459820"/>
                  <a:pt x="91132" y="3445220"/>
                  <a:pt x="85725" y="3429000"/>
                </a:cubicBezTo>
                <a:cubicBezTo>
                  <a:pt x="63738" y="3363040"/>
                  <a:pt x="89323" y="3418768"/>
                  <a:pt x="66675" y="3343275"/>
                </a:cubicBezTo>
                <a:cubicBezTo>
                  <a:pt x="61762" y="3326898"/>
                  <a:pt x="53975" y="3311525"/>
                  <a:pt x="47625" y="3295650"/>
                </a:cubicBezTo>
                <a:cubicBezTo>
                  <a:pt x="50800" y="3187700"/>
                  <a:pt x="51888" y="3079668"/>
                  <a:pt x="57150" y="2971800"/>
                </a:cubicBezTo>
                <a:cubicBezTo>
                  <a:pt x="58244" y="2949376"/>
                  <a:pt x="64052" y="2927422"/>
                  <a:pt x="66675" y="2905125"/>
                </a:cubicBezTo>
                <a:cubicBezTo>
                  <a:pt x="73263" y="2849130"/>
                  <a:pt x="73895" y="2805959"/>
                  <a:pt x="85725" y="2752725"/>
                </a:cubicBezTo>
                <a:cubicBezTo>
                  <a:pt x="111851" y="2635157"/>
                  <a:pt x="94039" y="2668817"/>
                  <a:pt x="133350" y="2609850"/>
                </a:cubicBezTo>
                <a:cubicBezTo>
                  <a:pt x="139700" y="2587625"/>
                  <a:pt x="145758" y="2565315"/>
                  <a:pt x="152400" y="2543175"/>
                </a:cubicBezTo>
                <a:cubicBezTo>
                  <a:pt x="155285" y="2533558"/>
                  <a:pt x="159490" y="2524340"/>
                  <a:pt x="161925" y="2514600"/>
                </a:cubicBezTo>
                <a:cubicBezTo>
                  <a:pt x="165852" y="2498894"/>
                  <a:pt x="168275" y="2482850"/>
                  <a:pt x="171450" y="2466975"/>
                </a:cubicBezTo>
                <a:cubicBezTo>
                  <a:pt x="174625" y="2406650"/>
                  <a:pt x="173778" y="2345978"/>
                  <a:pt x="180975" y="2286000"/>
                </a:cubicBezTo>
                <a:cubicBezTo>
                  <a:pt x="183367" y="2266063"/>
                  <a:pt x="200025" y="2228850"/>
                  <a:pt x="200025" y="2228850"/>
                </a:cubicBezTo>
                <a:cubicBezTo>
                  <a:pt x="193675" y="2019300"/>
                  <a:pt x="189825" y="1809659"/>
                  <a:pt x="180975" y="1600200"/>
                </a:cubicBezTo>
                <a:cubicBezTo>
                  <a:pt x="180292" y="1584025"/>
                  <a:pt x="176983" y="1567790"/>
                  <a:pt x="171450" y="1552575"/>
                </a:cubicBezTo>
                <a:cubicBezTo>
                  <a:pt x="164171" y="1532559"/>
                  <a:pt x="152400" y="1514475"/>
                  <a:pt x="142875" y="1495425"/>
                </a:cubicBezTo>
                <a:cubicBezTo>
                  <a:pt x="130265" y="1419764"/>
                  <a:pt x="126024" y="1375998"/>
                  <a:pt x="85725" y="1295400"/>
                </a:cubicBezTo>
                <a:cubicBezTo>
                  <a:pt x="76200" y="1276350"/>
                  <a:pt x="65060" y="1258025"/>
                  <a:pt x="57150" y="1238250"/>
                </a:cubicBezTo>
                <a:cubicBezTo>
                  <a:pt x="52288" y="1226095"/>
                  <a:pt x="50465" y="1212929"/>
                  <a:pt x="47625" y="1200150"/>
                </a:cubicBezTo>
                <a:cubicBezTo>
                  <a:pt x="32660" y="1132807"/>
                  <a:pt x="41828" y="1165366"/>
                  <a:pt x="28575" y="1085850"/>
                </a:cubicBezTo>
                <a:cubicBezTo>
                  <a:pt x="25913" y="1069881"/>
                  <a:pt x="22225" y="1054100"/>
                  <a:pt x="19050" y="1038225"/>
                </a:cubicBezTo>
                <a:cubicBezTo>
                  <a:pt x="15875" y="1000125"/>
                  <a:pt x="12986" y="962000"/>
                  <a:pt x="9525" y="923925"/>
                </a:cubicBezTo>
                <a:cubicBezTo>
                  <a:pt x="6636" y="892148"/>
                  <a:pt x="0" y="860583"/>
                  <a:pt x="0" y="828675"/>
                </a:cubicBezTo>
                <a:cubicBezTo>
                  <a:pt x="0" y="742891"/>
                  <a:pt x="3819" y="657094"/>
                  <a:pt x="9525" y="571500"/>
                </a:cubicBezTo>
                <a:cubicBezTo>
                  <a:pt x="10193" y="561482"/>
                  <a:pt x="16292" y="552579"/>
                  <a:pt x="19050" y="542925"/>
                </a:cubicBezTo>
                <a:cubicBezTo>
                  <a:pt x="22646" y="530338"/>
                  <a:pt x="23978" y="517082"/>
                  <a:pt x="28575" y="504825"/>
                </a:cubicBezTo>
                <a:cubicBezTo>
                  <a:pt x="33561" y="491530"/>
                  <a:pt x="41275" y="479425"/>
                  <a:pt x="47625" y="466725"/>
                </a:cubicBezTo>
                <a:cubicBezTo>
                  <a:pt x="51135" y="442154"/>
                  <a:pt x="53375" y="398074"/>
                  <a:pt x="66675" y="371475"/>
                </a:cubicBezTo>
                <a:cubicBezTo>
                  <a:pt x="71795" y="361236"/>
                  <a:pt x="80605" y="353139"/>
                  <a:pt x="85725" y="342900"/>
                </a:cubicBezTo>
                <a:cubicBezTo>
                  <a:pt x="93371" y="327607"/>
                  <a:pt x="95713" y="309774"/>
                  <a:pt x="104775" y="295275"/>
                </a:cubicBezTo>
                <a:cubicBezTo>
                  <a:pt x="111914" y="283852"/>
                  <a:pt x="125080" y="277333"/>
                  <a:pt x="133350" y="266700"/>
                </a:cubicBezTo>
                <a:cubicBezTo>
                  <a:pt x="186845" y="197921"/>
                  <a:pt x="145421" y="218226"/>
                  <a:pt x="200025" y="200025"/>
                </a:cubicBezTo>
                <a:cubicBezTo>
                  <a:pt x="235270" y="164780"/>
                  <a:pt x="229710" y="168236"/>
                  <a:pt x="276225" y="133350"/>
                </a:cubicBezTo>
                <a:cubicBezTo>
                  <a:pt x="285383" y="126481"/>
                  <a:pt x="294278" y="118809"/>
                  <a:pt x="304800" y="114300"/>
                </a:cubicBezTo>
                <a:cubicBezTo>
                  <a:pt x="427681" y="61637"/>
                  <a:pt x="226872" y="172410"/>
                  <a:pt x="400050" y="76200"/>
                </a:cubicBezTo>
                <a:cubicBezTo>
                  <a:pt x="410057" y="70641"/>
                  <a:pt x="418386" y="62270"/>
                  <a:pt x="428625" y="57150"/>
                </a:cubicBezTo>
                <a:cubicBezTo>
                  <a:pt x="442011" y="50457"/>
                  <a:pt x="522138" y="20235"/>
                  <a:pt x="533400" y="19050"/>
                </a:cubicBezTo>
                <a:lnTo>
                  <a:pt x="714375" y="0"/>
                </a:lnTo>
                <a:cubicBezTo>
                  <a:pt x="755886" y="1153"/>
                  <a:pt x="1036503" y="731"/>
                  <a:pt x="1152525" y="19050"/>
                </a:cubicBezTo>
                <a:cubicBezTo>
                  <a:pt x="1181439" y="23615"/>
                  <a:pt x="1209302" y="33758"/>
                  <a:pt x="1238250" y="38100"/>
                </a:cubicBezTo>
                <a:cubicBezTo>
                  <a:pt x="1272931" y="43302"/>
                  <a:pt x="1308077" y="44713"/>
                  <a:pt x="1343025" y="47625"/>
                </a:cubicBezTo>
                <a:lnTo>
                  <a:pt x="1581150" y="66675"/>
                </a:lnTo>
                <a:cubicBezTo>
                  <a:pt x="1619250" y="79375"/>
                  <a:pt x="1656206" y="96244"/>
                  <a:pt x="1695450" y="104775"/>
                </a:cubicBezTo>
                <a:cubicBezTo>
                  <a:pt x="1719947" y="110101"/>
                  <a:pt x="1939193" y="123565"/>
                  <a:pt x="1943100" y="123825"/>
                </a:cubicBezTo>
                <a:cubicBezTo>
                  <a:pt x="1981200" y="133350"/>
                  <a:pt x="2018662" y="145944"/>
                  <a:pt x="2057400" y="152400"/>
                </a:cubicBezTo>
                <a:cubicBezTo>
                  <a:pt x="2095112" y="158685"/>
                  <a:pt x="2134341" y="153803"/>
                  <a:pt x="2171700" y="161925"/>
                </a:cubicBezTo>
                <a:cubicBezTo>
                  <a:pt x="2208014" y="169819"/>
                  <a:pt x="2240742" y="189816"/>
                  <a:pt x="2276475" y="200025"/>
                </a:cubicBezTo>
                <a:cubicBezTo>
                  <a:pt x="2307608" y="208920"/>
                  <a:pt x="2340313" y="211222"/>
                  <a:pt x="2371725" y="219075"/>
                </a:cubicBezTo>
                <a:cubicBezTo>
                  <a:pt x="2542964" y="261885"/>
                  <a:pt x="2397258" y="237690"/>
                  <a:pt x="2533650" y="257175"/>
                </a:cubicBezTo>
                <a:cubicBezTo>
                  <a:pt x="2681820" y="306565"/>
                  <a:pt x="2497729" y="242208"/>
                  <a:pt x="2647950" y="304800"/>
                </a:cubicBezTo>
                <a:cubicBezTo>
                  <a:pt x="2666486" y="312523"/>
                  <a:pt x="2686050" y="317500"/>
                  <a:pt x="2705100" y="323850"/>
                </a:cubicBezTo>
                <a:cubicBezTo>
                  <a:pt x="2782685" y="382039"/>
                  <a:pt x="2698515" y="325186"/>
                  <a:pt x="2800350" y="371475"/>
                </a:cubicBezTo>
                <a:cubicBezTo>
                  <a:pt x="2817204" y="379136"/>
                  <a:pt x="2831416" y="391771"/>
                  <a:pt x="2847975" y="400050"/>
                </a:cubicBezTo>
                <a:cubicBezTo>
                  <a:pt x="2863268" y="407696"/>
                  <a:pt x="2880654" y="410797"/>
                  <a:pt x="2895600" y="419100"/>
                </a:cubicBezTo>
                <a:cubicBezTo>
                  <a:pt x="2909477" y="426810"/>
                  <a:pt x="2920238" y="439261"/>
                  <a:pt x="2933700" y="447675"/>
                </a:cubicBezTo>
                <a:cubicBezTo>
                  <a:pt x="2945741" y="455200"/>
                  <a:pt x="2959472" y="459680"/>
                  <a:pt x="2971800" y="466725"/>
                </a:cubicBezTo>
                <a:cubicBezTo>
                  <a:pt x="2984420" y="473936"/>
                  <a:pt x="3031661" y="507536"/>
                  <a:pt x="3038475" y="514350"/>
                </a:cubicBezTo>
                <a:cubicBezTo>
                  <a:pt x="3046570" y="522445"/>
                  <a:pt x="3051845" y="532986"/>
                  <a:pt x="3057525" y="542925"/>
                </a:cubicBezTo>
                <a:cubicBezTo>
                  <a:pt x="3087309" y="595047"/>
                  <a:pt x="3069605" y="573125"/>
                  <a:pt x="3095625" y="638175"/>
                </a:cubicBezTo>
                <a:lnTo>
                  <a:pt x="3114675" y="685800"/>
                </a:lnTo>
                <a:cubicBezTo>
                  <a:pt x="3106439" y="998781"/>
                  <a:pt x="3158799" y="952199"/>
                  <a:pt x="3076575" y="1104900"/>
                </a:cubicBezTo>
                <a:cubicBezTo>
                  <a:pt x="3064439" y="1127438"/>
                  <a:pt x="3050521" y="1148989"/>
                  <a:pt x="3038475" y="1171575"/>
                </a:cubicBezTo>
                <a:cubicBezTo>
                  <a:pt x="2988253" y="1265741"/>
                  <a:pt x="3025901" y="1228631"/>
                  <a:pt x="2962275" y="1276350"/>
                </a:cubicBezTo>
                <a:cubicBezTo>
                  <a:pt x="2949575" y="1298575"/>
                  <a:pt x="2942275" y="1324925"/>
                  <a:pt x="2924175" y="1343025"/>
                </a:cubicBezTo>
                <a:cubicBezTo>
                  <a:pt x="2906075" y="1361125"/>
                  <a:pt x="2879096" y="1367382"/>
                  <a:pt x="2857500" y="1381125"/>
                </a:cubicBezTo>
                <a:cubicBezTo>
                  <a:pt x="2813052" y="1409410"/>
                  <a:pt x="2762988" y="1466702"/>
                  <a:pt x="2714625" y="1476375"/>
                </a:cubicBezTo>
                <a:lnTo>
                  <a:pt x="2667000" y="1485900"/>
                </a:lnTo>
                <a:cubicBezTo>
                  <a:pt x="2581250" y="1554500"/>
                  <a:pt x="2653618" y="1505606"/>
                  <a:pt x="2590800" y="1533525"/>
                </a:cubicBezTo>
                <a:cubicBezTo>
                  <a:pt x="2571337" y="1542175"/>
                  <a:pt x="2553856" y="1555365"/>
                  <a:pt x="2533650" y="1562100"/>
                </a:cubicBezTo>
                <a:cubicBezTo>
                  <a:pt x="2515328" y="1568207"/>
                  <a:pt x="2495353" y="1567435"/>
                  <a:pt x="2476500" y="1571625"/>
                </a:cubicBezTo>
                <a:cubicBezTo>
                  <a:pt x="2466699" y="1573803"/>
                  <a:pt x="2457450" y="1577975"/>
                  <a:pt x="2447925" y="1581150"/>
                </a:cubicBezTo>
                <a:lnTo>
                  <a:pt x="1828800" y="1571625"/>
                </a:lnTo>
                <a:cubicBezTo>
                  <a:pt x="1790810" y="1570555"/>
                  <a:pt x="1768646" y="1559594"/>
                  <a:pt x="1733550" y="1552575"/>
                </a:cubicBezTo>
                <a:cubicBezTo>
                  <a:pt x="1700510" y="1545967"/>
                  <a:pt x="1641748" y="1538100"/>
                  <a:pt x="1609725" y="1533525"/>
                </a:cubicBezTo>
                <a:cubicBezTo>
                  <a:pt x="1600200" y="1530350"/>
                  <a:pt x="1590890" y="1526435"/>
                  <a:pt x="1581150" y="1524000"/>
                </a:cubicBezTo>
                <a:lnTo>
                  <a:pt x="1504950" y="1504950"/>
                </a:lnTo>
                <a:cubicBezTo>
                  <a:pt x="1447800" y="1508125"/>
                  <a:pt x="1390503" y="1509293"/>
                  <a:pt x="1333500" y="1514475"/>
                </a:cubicBezTo>
                <a:cubicBezTo>
                  <a:pt x="1320463" y="1515660"/>
                  <a:pt x="1307987" y="1520404"/>
                  <a:pt x="1295400" y="1524000"/>
                </a:cubicBezTo>
                <a:cubicBezTo>
                  <a:pt x="1240630" y="1539648"/>
                  <a:pt x="1242495" y="1548957"/>
                  <a:pt x="1171575" y="1590675"/>
                </a:cubicBezTo>
                <a:cubicBezTo>
                  <a:pt x="1149511" y="1603654"/>
                  <a:pt x="1125378" y="1613416"/>
                  <a:pt x="1104900" y="1628775"/>
                </a:cubicBezTo>
                <a:cubicBezTo>
                  <a:pt x="1057642" y="1664219"/>
                  <a:pt x="1080009" y="1648544"/>
                  <a:pt x="1038225" y="1676400"/>
                </a:cubicBezTo>
                <a:cubicBezTo>
                  <a:pt x="983630" y="1758292"/>
                  <a:pt x="1056325" y="1661920"/>
                  <a:pt x="990600" y="1714500"/>
                </a:cubicBezTo>
                <a:cubicBezTo>
                  <a:pt x="981661" y="1721651"/>
                  <a:pt x="977900" y="1733550"/>
                  <a:pt x="971550" y="1743075"/>
                </a:cubicBezTo>
                <a:cubicBezTo>
                  <a:pt x="968375" y="1758950"/>
                  <a:pt x="965952" y="1774994"/>
                  <a:pt x="962025" y="1790700"/>
                </a:cubicBezTo>
                <a:cubicBezTo>
                  <a:pt x="959590" y="1800440"/>
                  <a:pt x="954935" y="1809535"/>
                  <a:pt x="952500" y="1819275"/>
                </a:cubicBezTo>
                <a:cubicBezTo>
                  <a:pt x="948573" y="1834981"/>
                  <a:pt x="946150" y="1851025"/>
                  <a:pt x="942975" y="1866900"/>
                </a:cubicBezTo>
                <a:cubicBezTo>
                  <a:pt x="939800" y="1968500"/>
                  <a:pt x="941450" y="2070366"/>
                  <a:pt x="933450" y="2171700"/>
                </a:cubicBezTo>
                <a:cubicBezTo>
                  <a:pt x="931870" y="2191718"/>
                  <a:pt x="916539" y="2208884"/>
                  <a:pt x="914400" y="2228850"/>
                </a:cubicBezTo>
                <a:cubicBezTo>
                  <a:pt x="910628" y="2264051"/>
                  <a:pt x="909694" y="2452405"/>
                  <a:pt x="895350" y="2524125"/>
                </a:cubicBezTo>
                <a:cubicBezTo>
                  <a:pt x="887503" y="2563359"/>
                  <a:pt x="874183" y="2585508"/>
                  <a:pt x="857250" y="2619375"/>
                </a:cubicBezTo>
                <a:cubicBezTo>
                  <a:pt x="854075" y="2635250"/>
                  <a:pt x="851237" y="2651196"/>
                  <a:pt x="847725" y="2667000"/>
                </a:cubicBezTo>
                <a:cubicBezTo>
                  <a:pt x="844885" y="2679779"/>
                  <a:pt x="838102" y="2692010"/>
                  <a:pt x="838200" y="2705100"/>
                </a:cubicBezTo>
                <a:cubicBezTo>
                  <a:pt x="839183" y="2836830"/>
                  <a:pt x="728064" y="3634672"/>
                  <a:pt x="885825" y="4029075"/>
                </a:cubicBezTo>
                <a:cubicBezTo>
                  <a:pt x="893735" y="4048850"/>
                  <a:pt x="905750" y="4066762"/>
                  <a:pt x="914400" y="4086225"/>
                </a:cubicBezTo>
                <a:cubicBezTo>
                  <a:pt x="933409" y="4128995"/>
                  <a:pt x="914919" y="4106831"/>
                  <a:pt x="933450" y="4162425"/>
                </a:cubicBezTo>
                <a:cubicBezTo>
                  <a:pt x="937940" y="4175895"/>
                  <a:pt x="946150" y="4187825"/>
                  <a:pt x="952500" y="4200525"/>
                </a:cubicBezTo>
                <a:cubicBezTo>
                  <a:pt x="954611" y="4211080"/>
                  <a:pt x="966169" y="4272798"/>
                  <a:pt x="971550" y="4286250"/>
                </a:cubicBezTo>
                <a:cubicBezTo>
                  <a:pt x="979460" y="4306025"/>
                  <a:pt x="991475" y="4323937"/>
                  <a:pt x="1000125" y="4343400"/>
                </a:cubicBezTo>
                <a:cubicBezTo>
                  <a:pt x="1004203" y="4352575"/>
                  <a:pt x="1006475" y="4362450"/>
                  <a:pt x="1009650" y="4371975"/>
                </a:cubicBezTo>
                <a:cubicBezTo>
                  <a:pt x="1012825" y="4400550"/>
                  <a:pt x="1012710" y="4429685"/>
                  <a:pt x="1019175" y="4457700"/>
                </a:cubicBezTo>
                <a:cubicBezTo>
                  <a:pt x="1022368" y="4471535"/>
                  <a:pt x="1032764" y="4482693"/>
                  <a:pt x="1038225" y="4495800"/>
                </a:cubicBezTo>
                <a:cubicBezTo>
                  <a:pt x="1048659" y="4520841"/>
                  <a:pt x="1055328" y="4547418"/>
                  <a:pt x="1066800" y="4572000"/>
                </a:cubicBezTo>
                <a:cubicBezTo>
                  <a:pt x="1114995" y="4675276"/>
                  <a:pt x="1093845" y="4600713"/>
                  <a:pt x="1133475" y="4695825"/>
                </a:cubicBezTo>
                <a:cubicBezTo>
                  <a:pt x="1141198" y="4714361"/>
                  <a:pt x="1145663" y="4734104"/>
                  <a:pt x="1152525" y="4752975"/>
                </a:cubicBezTo>
                <a:cubicBezTo>
                  <a:pt x="1158368" y="4769043"/>
                  <a:pt x="1166168" y="4784380"/>
                  <a:pt x="1171575" y="4800600"/>
                </a:cubicBezTo>
                <a:cubicBezTo>
                  <a:pt x="1175715" y="4813019"/>
                  <a:pt x="1176065" y="4826616"/>
                  <a:pt x="1181100" y="4838700"/>
                </a:cubicBezTo>
                <a:cubicBezTo>
                  <a:pt x="1252084" y="5009061"/>
                  <a:pt x="1200181" y="4857843"/>
                  <a:pt x="1228725" y="4943475"/>
                </a:cubicBezTo>
                <a:cubicBezTo>
                  <a:pt x="1225550" y="4965700"/>
                  <a:pt x="1235075" y="4994275"/>
                  <a:pt x="1219200" y="5010150"/>
                </a:cubicBezTo>
                <a:cubicBezTo>
                  <a:pt x="1203325" y="5026025"/>
                  <a:pt x="1173624" y="5012003"/>
                  <a:pt x="1152525" y="5019675"/>
                </a:cubicBezTo>
                <a:cubicBezTo>
                  <a:pt x="1137606" y="5025100"/>
                  <a:pt x="1128208" y="5040374"/>
                  <a:pt x="1114425" y="5048250"/>
                </a:cubicBezTo>
                <a:cubicBezTo>
                  <a:pt x="1105708" y="5053231"/>
                  <a:pt x="1094830" y="5053285"/>
                  <a:pt x="1085850" y="5057775"/>
                </a:cubicBezTo>
                <a:cubicBezTo>
                  <a:pt x="1075611" y="5062895"/>
                  <a:pt x="1067514" y="5071705"/>
                  <a:pt x="1057275" y="5076825"/>
                </a:cubicBezTo>
                <a:cubicBezTo>
                  <a:pt x="1021407" y="5094759"/>
                  <a:pt x="1007930" y="5096305"/>
                  <a:pt x="971550" y="5105400"/>
                </a:cubicBezTo>
                <a:cubicBezTo>
                  <a:pt x="962025" y="5111750"/>
                  <a:pt x="953497" y="5119941"/>
                  <a:pt x="942975" y="5124450"/>
                </a:cubicBezTo>
                <a:cubicBezTo>
                  <a:pt x="930943" y="5129607"/>
                  <a:pt x="917294" y="5129835"/>
                  <a:pt x="904875" y="5133975"/>
                </a:cubicBezTo>
                <a:cubicBezTo>
                  <a:pt x="888655" y="5139382"/>
                  <a:pt x="873125" y="5146675"/>
                  <a:pt x="857250" y="5153025"/>
                </a:cubicBezTo>
                <a:cubicBezTo>
                  <a:pt x="819150" y="5149850"/>
                  <a:pt x="779891" y="5153351"/>
                  <a:pt x="742950" y="5143500"/>
                </a:cubicBezTo>
                <a:cubicBezTo>
                  <a:pt x="729699" y="5139966"/>
                  <a:pt x="691169" y="5082961"/>
                  <a:pt x="685800" y="5076825"/>
                </a:cubicBezTo>
                <a:cubicBezTo>
                  <a:pt x="674135" y="5063493"/>
                  <a:pt x="640636" y="5027742"/>
                  <a:pt x="619125" y="5019675"/>
                </a:cubicBezTo>
                <a:cubicBezTo>
                  <a:pt x="603966" y="5013991"/>
                  <a:pt x="587375" y="5013325"/>
                  <a:pt x="571500" y="5010150"/>
                </a:cubicBezTo>
                <a:cubicBezTo>
                  <a:pt x="475346" y="4952458"/>
                  <a:pt x="575399" y="5007806"/>
                  <a:pt x="466725" y="4962525"/>
                </a:cubicBezTo>
                <a:cubicBezTo>
                  <a:pt x="367493" y="4921178"/>
                  <a:pt x="453079" y="4941201"/>
                  <a:pt x="352425" y="4924425"/>
                </a:cubicBezTo>
                <a:cubicBezTo>
                  <a:pt x="333375" y="4914900"/>
                  <a:pt x="312996" y="4907664"/>
                  <a:pt x="295275" y="4895850"/>
                </a:cubicBezTo>
                <a:cubicBezTo>
                  <a:pt x="284067" y="4888378"/>
                  <a:pt x="266700" y="4867275"/>
                  <a:pt x="266700" y="4867275"/>
                </a:cubicBezTo>
                <a:lnTo>
                  <a:pt x="304800" y="4905375"/>
                </a:lnTo>
              </a:path>
            </a:pathLst>
          </a:custGeom>
          <a:noFill/>
          <a:ln w="6350" algn="ctr">
            <a:noFill/>
            <a:miter lim="800000"/>
            <a:headEnd/>
            <a:tailEnd/>
          </a:ln>
        </p:spPr>
        <p:txBody>
          <a:bodyPr lIns="108878" tIns="54439" rIns="108878" bIns="54439" rtlCol="0" anchor="ctr"/>
          <a:lstStyle/>
          <a:p>
            <a:pPr algn="ctr"/>
            <a:endParaRPr lang="en-US"/>
          </a:p>
        </p:txBody>
      </p:sp>
      <p:grpSp>
        <p:nvGrpSpPr>
          <p:cNvPr id="122" name="Group 121"/>
          <p:cNvGrpSpPr/>
          <p:nvPr/>
        </p:nvGrpSpPr>
        <p:grpSpPr>
          <a:xfrm>
            <a:off x="840596" y="1543408"/>
            <a:ext cx="7279031" cy="4894913"/>
            <a:chOff x="630283" y="1543051"/>
            <a:chExt cx="5457852" cy="4893780"/>
          </a:xfrm>
        </p:grpSpPr>
        <p:sp>
          <p:nvSpPr>
            <p:cNvPr id="120" name="Rounded Rectangle 119"/>
            <p:cNvSpPr/>
            <p:nvPr/>
          </p:nvSpPr>
          <p:spPr bwMode="gray">
            <a:xfrm>
              <a:off x="630283" y="1543051"/>
              <a:ext cx="571648" cy="4893780"/>
            </a:xfrm>
            <a:prstGeom prst="round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21" name="Rounded Rectangle 120"/>
            <p:cNvSpPr/>
            <p:nvPr/>
          </p:nvSpPr>
          <p:spPr bwMode="gray">
            <a:xfrm>
              <a:off x="630283" y="1543051"/>
              <a:ext cx="5457852" cy="1314449"/>
            </a:xfrm>
            <a:prstGeom prst="round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grpSp>
      <p:sp>
        <p:nvSpPr>
          <p:cNvPr id="123" name="Rectangle 122"/>
          <p:cNvSpPr/>
          <p:nvPr/>
        </p:nvSpPr>
        <p:spPr bwMode="gray">
          <a:xfrm>
            <a:off x="854300" y="2655904"/>
            <a:ext cx="739790" cy="274120"/>
          </a:xfrm>
          <a:custGeom>
            <a:avLst/>
            <a:gdLst>
              <a:gd name="connsiteX0" fmla="*/ 0 w 540410"/>
              <a:gd name="connsiteY0" fmla="*/ 0 h 247864"/>
              <a:gd name="connsiteX1" fmla="*/ 540410 w 540410"/>
              <a:gd name="connsiteY1" fmla="*/ 0 h 247864"/>
              <a:gd name="connsiteX2" fmla="*/ 540410 w 540410"/>
              <a:gd name="connsiteY2" fmla="*/ 247864 h 247864"/>
              <a:gd name="connsiteX3" fmla="*/ 0 w 540410"/>
              <a:gd name="connsiteY3" fmla="*/ 247864 h 247864"/>
              <a:gd name="connsiteX4" fmla="*/ 0 w 540410"/>
              <a:gd name="connsiteY4" fmla="*/ 0 h 247864"/>
              <a:gd name="connsiteX0" fmla="*/ 0 w 540410"/>
              <a:gd name="connsiteY0" fmla="*/ 0 h 271676"/>
              <a:gd name="connsiteX1" fmla="*/ 540410 w 540410"/>
              <a:gd name="connsiteY1" fmla="*/ 23812 h 271676"/>
              <a:gd name="connsiteX2" fmla="*/ 540410 w 540410"/>
              <a:gd name="connsiteY2" fmla="*/ 271676 h 271676"/>
              <a:gd name="connsiteX3" fmla="*/ 0 w 540410"/>
              <a:gd name="connsiteY3" fmla="*/ 271676 h 271676"/>
              <a:gd name="connsiteX4" fmla="*/ 0 w 540410"/>
              <a:gd name="connsiteY4" fmla="*/ 0 h 271676"/>
              <a:gd name="connsiteX0" fmla="*/ 0 w 552316"/>
              <a:gd name="connsiteY0" fmla="*/ 0 h 271676"/>
              <a:gd name="connsiteX1" fmla="*/ 552316 w 552316"/>
              <a:gd name="connsiteY1" fmla="*/ 69056 h 271676"/>
              <a:gd name="connsiteX2" fmla="*/ 540410 w 552316"/>
              <a:gd name="connsiteY2" fmla="*/ 271676 h 271676"/>
              <a:gd name="connsiteX3" fmla="*/ 0 w 552316"/>
              <a:gd name="connsiteY3" fmla="*/ 271676 h 271676"/>
              <a:gd name="connsiteX4" fmla="*/ 0 w 552316"/>
              <a:gd name="connsiteY4" fmla="*/ 0 h 271676"/>
              <a:gd name="connsiteX0" fmla="*/ 0 w 554698"/>
              <a:gd name="connsiteY0" fmla="*/ 0 h 274057"/>
              <a:gd name="connsiteX1" fmla="*/ 552316 w 554698"/>
              <a:gd name="connsiteY1" fmla="*/ 69056 h 274057"/>
              <a:gd name="connsiteX2" fmla="*/ 554698 w 554698"/>
              <a:gd name="connsiteY2" fmla="*/ 274057 h 274057"/>
              <a:gd name="connsiteX3" fmla="*/ 0 w 554698"/>
              <a:gd name="connsiteY3" fmla="*/ 271676 h 274057"/>
              <a:gd name="connsiteX4" fmla="*/ 0 w 554698"/>
              <a:gd name="connsiteY4" fmla="*/ 0 h 274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698" h="274057">
                <a:moveTo>
                  <a:pt x="0" y="0"/>
                </a:moveTo>
                <a:lnTo>
                  <a:pt x="552316" y="69056"/>
                </a:lnTo>
                <a:lnTo>
                  <a:pt x="554698" y="274057"/>
                </a:lnTo>
                <a:lnTo>
                  <a:pt x="0" y="271676"/>
                </a:lnTo>
                <a:lnTo>
                  <a:pt x="0" y="0"/>
                </a:lnTo>
                <a:close/>
              </a:path>
            </a:pathLst>
          </a:custGeom>
          <a:solidFill>
            <a:srgbClr val="F8F8F8"/>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24" name="Rectangle 122"/>
          <p:cNvSpPr/>
          <p:nvPr/>
        </p:nvSpPr>
        <p:spPr bwMode="gray">
          <a:xfrm>
            <a:off x="1511234" y="1555537"/>
            <a:ext cx="138900" cy="1300730"/>
          </a:xfrm>
          <a:custGeom>
            <a:avLst/>
            <a:gdLst>
              <a:gd name="connsiteX0" fmla="*/ 0 w 540410"/>
              <a:gd name="connsiteY0" fmla="*/ 0 h 247864"/>
              <a:gd name="connsiteX1" fmla="*/ 540410 w 540410"/>
              <a:gd name="connsiteY1" fmla="*/ 0 h 247864"/>
              <a:gd name="connsiteX2" fmla="*/ 540410 w 540410"/>
              <a:gd name="connsiteY2" fmla="*/ 247864 h 247864"/>
              <a:gd name="connsiteX3" fmla="*/ 0 w 540410"/>
              <a:gd name="connsiteY3" fmla="*/ 247864 h 247864"/>
              <a:gd name="connsiteX4" fmla="*/ 0 w 540410"/>
              <a:gd name="connsiteY4" fmla="*/ 0 h 247864"/>
              <a:gd name="connsiteX0" fmla="*/ 0 w 540410"/>
              <a:gd name="connsiteY0" fmla="*/ 0 h 271676"/>
              <a:gd name="connsiteX1" fmla="*/ 540410 w 540410"/>
              <a:gd name="connsiteY1" fmla="*/ 23812 h 271676"/>
              <a:gd name="connsiteX2" fmla="*/ 540410 w 540410"/>
              <a:gd name="connsiteY2" fmla="*/ 271676 h 271676"/>
              <a:gd name="connsiteX3" fmla="*/ 0 w 540410"/>
              <a:gd name="connsiteY3" fmla="*/ 271676 h 271676"/>
              <a:gd name="connsiteX4" fmla="*/ 0 w 540410"/>
              <a:gd name="connsiteY4" fmla="*/ 0 h 271676"/>
              <a:gd name="connsiteX0" fmla="*/ 0 w 552316"/>
              <a:gd name="connsiteY0" fmla="*/ 0 h 271676"/>
              <a:gd name="connsiteX1" fmla="*/ 552316 w 552316"/>
              <a:gd name="connsiteY1" fmla="*/ 69056 h 271676"/>
              <a:gd name="connsiteX2" fmla="*/ 540410 w 552316"/>
              <a:gd name="connsiteY2" fmla="*/ 271676 h 271676"/>
              <a:gd name="connsiteX3" fmla="*/ 0 w 552316"/>
              <a:gd name="connsiteY3" fmla="*/ 271676 h 271676"/>
              <a:gd name="connsiteX4" fmla="*/ 0 w 552316"/>
              <a:gd name="connsiteY4" fmla="*/ 0 h 271676"/>
              <a:gd name="connsiteX0" fmla="*/ 0 w 554698"/>
              <a:gd name="connsiteY0" fmla="*/ 0 h 274057"/>
              <a:gd name="connsiteX1" fmla="*/ 552316 w 554698"/>
              <a:gd name="connsiteY1" fmla="*/ 69056 h 274057"/>
              <a:gd name="connsiteX2" fmla="*/ 554698 w 554698"/>
              <a:gd name="connsiteY2" fmla="*/ 274057 h 274057"/>
              <a:gd name="connsiteX3" fmla="*/ 0 w 554698"/>
              <a:gd name="connsiteY3" fmla="*/ 271676 h 274057"/>
              <a:gd name="connsiteX4" fmla="*/ 0 w 554698"/>
              <a:gd name="connsiteY4" fmla="*/ 0 h 274057"/>
              <a:gd name="connsiteX0" fmla="*/ 0 w 554698"/>
              <a:gd name="connsiteY0" fmla="*/ 0 h 274057"/>
              <a:gd name="connsiteX1" fmla="*/ 379549 w 554698"/>
              <a:gd name="connsiteY1" fmla="*/ 2528 h 274057"/>
              <a:gd name="connsiteX2" fmla="*/ 554698 w 554698"/>
              <a:gd name="connsiteY2" fmla="*/ 274057 h 274057"/>
              <a:gd name="connsiteX3" fmla="*/ 0 w 554698"/>
              <a:gd name="connsiteY3" fmla="*/ 271676 h 274057"/>
              <a:gd name="connsiteX4" fmla="*/ 0 w 554698"/>
              <a:gd name="connsiteY4" fmla="*/ 0 h 274057"/>
              <a:gd name="connsiteX0" fmla="*/ 0 w 561099"/>
              <a:gd name="connsiteY0" fmla="*/ 0 h 272071"/>
              <a:gd name="connsiteX1" fmla="*/ 385950 w 561099"/>
              <a:gd name="connsiteY1" fmla="*/ 542 h 272071"/>
              <a:gd name="connsiteX2" fmla="*/ 561099 w 561099"/>
              <a:gd name="connsiteY2" fmla="*/ 272071 h 272071"/>
              <a:gd name="connsiteX3" fmla="*/ 6401 w 561099"/>
              <a:gd name="connsiteY3" fmla="*/ 269690 h 272071"/>
              <a:gd name="connsiteX4" fmla="*/ 0 w 561099"/>
              <a:gd name="connsiteY4" fmla="*/ 0 h 272071"/>
              <a:gd name="connsiteX0" fmla="*/ 0 w 385950"/>
              <a:gd name="connsiteY0" fmla="*/ 0 h 271078"/>
              <a:gd name="connsiteX1" fmla="*/ 385950 w 385950"/>
              <a:gd name="connsiteY1" fmla="*/ 542 h 271078"/>
              <a:gd name="connsiteX2" fmla="*/ 381933 w 385950"/>
              <a:gd name="connsiteY2" fmla="*/ 271078 h 271078"/>
              <a:gd name="connsiteX3" fmla="*/ 6401 w 385950"/>
              <a:gd name="connsiteY3" fmla="*/ 269690 h 271078"/>
              <a:gd name="connsiteX4" fmla="*/ 0 w 385950"/>
              <a:gd name="connsiteY4" fmla="*/ 0 h 271078"/>
              <a:gd name="connsiteX0" fmla="*/ 0 w 385950"/>
              <a:gd name="connsiteY0" fmla="*/ 0 h 271078"/>
              <a:gd name="connsiteX1" fmla="*/ 385950 w 385950"/>
              <a:gd name="connsiteY1" fmla="*/ 542 h 271078"/>
              <a:gd name="connsiteX2" fmla="*/ 381933 w 385950"/>
              <a:gd name="connsiteY2" fmla="*/ 271078 h 271078"/>
              <a:gd name="connsiteX3" fmla="*/ 287724 w 385950"/>
              <a:gd name="connsiteY3" fmla="*/ 270085 h 271078"/>
              <a:gd name="connsiteX4" fmla="*/ 6401 w 385950"/>
              <a:gd name="connsiteY4" fmla="*/ 269690 h 271078"/>
              <a:gd name="connsiteX5" fmla="*/ 0 w 385950"/>
              <a:gd name="connsiteY5" fmla="*/ 0 h 271078"/>
              <a:gd name="connsiteX0" fmla="*/ 0 w 385950"/>
              <a:gd name="connsiteY0" fmla="*/ 0 h 271676"/>
              <a:gd name="connsiteX1" fmla="*/ 385950 w 385950"/>
              <a:gd name="connsiteY1" fmla="*/ 542 h 271676"/>
              <a:gd name="connsiteX2" fmla="*/ 381933 w 385950"/>
              <a:gd name="connsiteY2" fmla="*/ 271078 h 271676"/>
              <a:gd name="connsiteX3" fmla="*/ 287724 w 385950"/>
              <a:gd name="connsiteY3" fmla="*/ 270085 h 271676"/>
              <a:gd name="connsiteX4" fmla="*/ 223961 w 385950"/>
              <a:gd name="connsiteY4" fmla="*/ 271676 h 271676"/>
              <a:gd name="connsiteX5" fmla="*/ 0 w 385950"/>
              <a:gd name="connsiteY5" fmla="*/ 0 h 271676"/>
              <a:gd name="connsiteX0" fmla="*/ 0 w 219583"/>
              <a:gd name="connsiteY0" fmla="*/ 451 h 271134"/>
              <a:gd name="connsiteX1" fmla="*/ 219583 w 219583"/>
              <a:gd name="connsiteY1" fmla="*/ 0 h 271134"/>
              <a:gd name="connsiteX2" fmla="*/ 215566 w 219583"/>
              <a:gd name="connsiteY2" fmla="*/ 270536 h 271134"/>
              <a:gd name="connsiteX3" fmla="*/ 121357 w 219583"/>
              <a:gd name="connsiteY3" fmla="*/ 269543 h 271134"/>
              <a:gd name="connsiteX4" fmla="*/ 57594 w 219583"/>
              <a:gd name="connsiteY4" fmla="*/ 271134 h 271134"/>
              <a:gd name="connsiteX5" fmla="*/ 0 w 219583"/>
              <a:gd name="connsiteY5" fmla="*/ 451 h 271134"/>
              <a:gd name="connsiteX0" fmla="*/ 0 w 231441"/>
              <a:gd name="connsiteY0" fmla="*/ 451 h 271134"/>
              <a:gd name="connsiteX1" fmla="*/ 219583 w 231441"/>
              <a:gd name="connsiteY1" fmla="*/ 0 h 271134"/>
              <a:gd name="connsiteX2" fmla="*/ 231441 w 231441"/>
              <a:gd name="connsiteY2" fmla="*/ 269047 h 271134"/>
              <a:gd name="connsiteX3" fmla="*/ 121357 w 231441"/>
              <a:gd name="connsiteY3" fmla="*/ 269543 h 271134"/>
              <a:gd name="connsiteX4" fmla="*/ 57594 w 231441"/>
              <a:gd name="connsiteY4" fmla="*/ 271134 h 271134"/>
              <a:gd name="connsiteX5" fmla="*/ 0 w 231441"/>
              <a:gd name="connsiteY5" fmla="*/ 451 h 27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441" h="271134">
                <a:moveTo>
                  <a:pt x="0" y="451"/>
                </a:moveTo>
                <a:lnTo>
                  <a:pt x="219583" y="0"/>
                </a:lnTo>
                <a:lnTo>
                  <a:pt x="231441" y="269047"/>
                </a:lnTo>
                <a:lnTo>
                  <a:pt x="121357" y="269543"/>
                </a:lnTo>
                <a:lnTo>
                  <a:pt x="57594" y="271134"/>
                </a:lnTo>
                <a:lnTo>
                  <a:pt x="0" y="451"/>
                </a:lnTo>
                <a:close/>
              </a:path>
            </a:pathLst>
          </a:custGeom>
          <a:solidFill>
            <a:srgbClr val="F8F8F8"/>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7" name="Picture 5" descr="C:\Users\d036774\AppData\Local\Microsoft\Windows\Temporary Internet Files\Content.IE5\J52LIIA9\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6425" y="1917320"/>
            <a:ext cx="817219" cy="612897"/>
          </a:xfrm>
          <a:prstGeom prst="rect">
            <a:avLst/>
          </a:prstGeom>
          <a:noFill/>
          <a:extLst>
            <a:ext uri="{909E8E84-426E-40dd-AFC4-6F175D3DCCD1}">
              <a14:hiddenFill xmlns:a14="http://schemas.microsoft.com/office/drawing/2010/main" xmlns="">
                <a:solidFill>
                  <a:srgbClr val="FFFFFF"/>
                </a:solidFill>
              </a14:hiddenFill>
            </a:ext>
          </a:extLst>
        </p:spPr>
      </p:pic>
      <p:sp>
        <p:nvSpPr>
          <p:cNvPr id="91" name="TextBox 90"/>
          <p:cNvSpPr txBox="1"/>
          <p:nvPr/>
        </p:nvSpPr>
        <p:spPr>
          <a:xfrm>
            <a:off x="1202809" y="2562625"/>
            <a:ext cx="60272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CI-Server</a:t>
            </a:r>
          </a:p>
        </p:txBody>
      </p:sp>
      <p:pic>
        <p:nvPicPr>
          <p:cNvPr id="86" name="Picture 4" descr="Jenkins C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7629" y="1612392"/>
            <a:ext cx="1214810" cy="293011"/>
          </a:xfrm>
          <a:prstGeom prst="rect">
            <a:avLst/>
          </a:prstGeom>
          <a:noFill/>
          <a:extLst>
            <a:ext uri="{909E8E84-426E-40dd-AFC4-6F175D3DCCD1}">
              <a14:hiddenFill xmlns:a14="http://schemas.microsoft.com/office/drawing/2010/main" xmlns="">
                <a:solidFill>
                  <a:srgbClr val="FFFFFF"/>
                </a:solidFill>
              </a14:hiddenFill>
            </a:ext>
          </a:extLst>
        </p:spPr>
      </p:pic>
      <p:sp>
        <p:nvSpPr>
          <p:cNvPr id="125" name="Rectangle 122"/>
          <p:cNvSpPr/>
          <p:nvPr/>
        </p:nvSpPr>
        <p:spPr bwMode="gray">
          <a:xfrm>
            <a:off x="852931" y="1549992"/>
            <a:ext cx="256775" cy="184344"/>
          </a:xfrm>
          <a:custGeom>
            <a:avLst/>
            <a:gdLst>
              <a:gd name="connsiteX0" fmla="*/ 0 w 540410"/>
              <a:gd name="connsiteY0" fmla="*/ 0 h 247864"/>
              <a:gd name="connsiteX1" fmla="*/ 540410 w 540410"/>
              <a:gd name="connsiteY1" fmla="*/ 0 h 247864"/>
              <a:gd name="connsiteX2" fmla="*/ 540410 w 540410"/>
              <a:gd name="connsiteY2" fmla="*/ 247864 h 247864"/>
              <a:gd name="connsiteX3" fmla="*/ 0 w 540410"/>
              <a:gd name="connsiteY3" fmla="*/ 247864 h 247864"/>
              <a:gd name="connsiteX4" fmla="*/ 0 w 540410"/>
              <a:gd name="connsiteY4" fmla="*/ 0 h 247864"/>
              <a:gd name="connsiteX0" fmla="*/ 0 w 540410"/>
              <a:gd name="connsiteY0" fmla="*/ 0 h 271676"/>
              <a:gd name="connsiteX1" fmla="*/ 540410 w 540410"/>
              <a:gd name="connsiteY1" fmla="*/ 23812 h 271676"/>
              <a:gd name="connsiteX2" fmla="*/ 540410 w 540410"/>
              <a:gd name="connsiteY2" fmla="*/ 271676 h 271676"/>
              <a:gd name="connsiteX3" fmla="*/ 0 w 540410"/>
              <a:gd name="connsiteY3" fmla="*/ 271676 h 271676"/>
              <a:gd name="connsiteX4" fmla="*/ 0 w 540410"/>
              <a:gd name="connsiteY4" fmla="*/ 0 h 271676"/>
              <a:gd name="connsiteX0" fmla="*/ 0 w 552316"/>
              <a:gd name="connsiteY0" fmla="*/ 0 h 271676"/>
              <a:gd name="connsiteX1" fmla="*/ 552316 w 552316"/>
              <a:gd name="connsiteY1" fmla="*/ 69056 h 271676"/>
              <a:gd name="connsiteX2" fmla="*/ 540410 w 552316"/>
              <a:gd name="connsiteY2" fmla="*/ 271676 h 271676"/>
              <a:gd name="connsiteX3" fmla="*/ 0 w 552316"/>
              <a:gd name="connsiteY3" fmla="*/ 271676 h 271676"/>
              <a:gd name="connsiteX4" fmla="*/ 0 w 552316"/>
              <a:gd name="connsiteY4" fmla="*/ 0 h 271676"/>
              <a:gd name="connsiteX0" fmla="*/ 0 w 554698"/>
              <a:gd name="connsiteY0" fmla="*/ 0 h 274057"/>
              <a:gd name="connsiteX1" fmla="*/ 552316 w 554698"/>
              <a:gd name="connsiteY1" fmla="*/ 69056 h 274057"/>
              <a:gd name="connsiteX2" fmla="*/ 554698 w 554698"/>
              <a:gd name="connsiteY2" fmla="*/ 274057 h 274057"/>
              <a:gd name="connsiteX3" fmla="*/ 0 w 554698"/>
              <a:gd name="connsiteY3" fmla="*/ 271676 h 274057"/>
              <a:gd name="connsiteX4" fmla="*/ 0 w 554698"/>
              <a:gd name="connsiteY4" fmla="*/ 0 h 274057"/>
              <a:gd name="connsiteX0" fmla="*/ 0 w 554698"/>
              <a:gd name="connsiteY0" fmla="*/ 0 h 274057"/>
              <a:gd name="connsiteX1" fmla="*/ 379549 w 554698"/>
              <a:gd name="connsiteY1" fmla="*/ 2528 h 274057"/>
              <a:gd name="connsiteX2" fmla="*/ 554698 w 554698"/>
              <a:gd name="connsiteY2" fmla="*/ 274057 h 274057"/>
              <a:gd name="connsiteX3" fmla="*/ 0 w 554698"/>
              <a:gd name="connsiteY3" fmla="*/ 271676 h 274057"/>
              <a:gd name="connsiteX4" fmla="*/ 0 w 554698"/>
              <a:gd name="connsiteY4" fmla="*/ 0 h 274057"/>
              <a:gd name="connsiteX0" fmla="*/ 0 w 561099"/>
              <a:gd name="connsiteY0" fmla="*/ 0 h 272071"/>
              <a:gd name="connsiteX1" fmla="*/ 385950 w 561099"/>
              <a:gd name="connsiteY1" fmla="*/ 542 h 272071"/>
              <a:gd name="connsiteX2" fmla="*/ 561099 w 561099"/>
              <a:gd name="connsiteY2" fmla="*/ 272071 h 272071"/>
              <a:gd name="connsiteX3" fmla="*/ 6401 w 561099"/>
              <a:gd name="connsiteY3" fmla="*/ 269690 h 272071"/>
              <a:gd name="connsiteX4" fmla="*/ 0 w 561099"/>
              <a:gd name="connsiteY4" fmla="*/ 0 h 272071"/>
              <a:gd name="connsiteX0" fmla="*/ 0 w 385950"/>
              <a:gd name="connsiteY0" fmla="*/ 0 h 271078"/>
              <a:gd name="connsiteX1" fmla="*/ 385950 w 385950"/>
              <a:gd name="connsiteY1" fmla="*/ 542 h 271078"/>
              <a:gd name="connsiteX2" fmla="*/ 381933 w 385950"/>
              <a:gd name="connsiteY2" fmla="*/ 271078 h 271078"/>
              <a:gd name="connsiteX3" fmla="*/ 6401 w 385950"/>
              <a:gd name="connsiteY3" fmla="*/ 269690 h 271078"/>
              <a:gd name="connsiteX4" fmla="*/ 0 w 385950"/>
              <a:gd name="connsiteY4" fmla="*/ 0 h 271078"/>
              <a:gd name="connsiteX0" fmla="*/ 0 w 385950"/>
              <a:gd name="connsiteY0" fmla="*/ 0 h 271078"/>
              <a:gd name="connsiteX1" fmla="*/ 385950 w 385950"/>
              <a:gd name="connsiteY1" fmla="*/ 542 h 271078"/>
              <a:gd name="connsiteX2" fmla="*/ 381933 w 385950"/>
              <a:gd name="connsiteY2" fmla="*/ 271078 h 271078"/>
              <a:gd name="connsiteX3" fmla="*/ 287724 w 385950"/>
              <a:gd name="connsiteY3" fmla="*/ 270085 h 271078"/>
              <a:gd name="connsiteX4" fmla="*/ 6401 w 385950"/>
              <a:gd name="connsiteY4" fmla="*/ 269690 h 271078"/>
              <a:gd name="connsiteX5" fmla="*/ 0 w 385950"/>
              <a:gd name="connsiteY5" fmla="*/ 0 h 271078"/>
              <a:gd name="connsiteX0" fmla="*/ 0 w 385950"/>
              <a:gd name="connsiteY0" fmla="*/ 0 h 271676"/>
              <a:gd name="connsiteX1" fmla="*/ 385950 w 385950"/>
              <a:gd name="connsiteY1" fmla="*/ 542 h 271676"/>
              <a:gd name="connsiteX2" fmla="*/ 381933 w 385950"/>
              <a:gd name="connsiteY2" fmla="*/ 271078 h 271676"/>
              <a:gd name="connsiteX3" fmla="*/ 287724 w 385950"/>
              <a:gd name="connsiteY3" fmla="*/ 270085 h 271676"/>
              <a:gd name="connsiteX4" fmla="*/ 223961 w 385950"/>
              <a:gd name="connsiteY4" fmla="*/ 271676 h 271676"/>
              <a:gd name="connsiteX5" fmla="*/ 0 w 385950"/>
              <a:gd name="connsiteY5" fmla="*/ 0 h 271676"/>
              <a:gd name="connsiteX0" fmla="*/ 0 w 219583"/>
              <a:gd name="connsiteY0" fmla="*/ 451 h 271134"/>
              <a:gd name="connsiteX1" fmla="*/ 219583 w 219583"/>
              <a:gd name="connsiteY1" fmla="*/ 0 h 271134"/>
              <a:gd name="connsiteX2" fmla="*/ 215566 w 219583"/>
              <a:gd name="connsiteY2" fmla="*/ 270536 h 271134"/>
              <a:gd name="connsiteX3" fmla="*/ 121357 w 219583"/>
              <a:gd name="connsiteY3" fmla="*/ 269543 h 271134"/>
              <a:gd name="connsiteX4" fmla="*/ 57594 w 219583"/>
              <a:gd name="connsiteY4" fmla="*/ 271134 h 271134"/>
              <a:gd name="connsiteX5" fmla="*/ 0 w 219583"/>
              <a:gd name="connsiteY5" fmla="*/ 451 h 271134"/>
              <a:gd name="connsiteX0" fmla="*/ 0 w 231441"/>
              <a:gd name="connsiteY0" fmla="*/ 451 h 271134"/>
              <a:gd name="connsiteX1" fmla="*/ 219583 w 231441"/>
              <a:gd name="connsiteY1" fmla="*/ 0 h 271134"/>
              <a:gd name="connsiteX2" fmla="*/ 231441 w 231441"/>
              <a:gd name="connsiteY2" fmla="*/ 269047 h 271134"/>
              <a:gd name="connsiteX3" fmla="*/ 121357 w 231441"/>
              <a:gd name="connsiteY3" fmla="*/ 269543 h 271134"/>
              <a:gd name="connsiteX4" fmla="*/ 57594 w 231441"/>
              <a:gd name="connsiteY4" fmla="*/ 271134 h 271134"/>
              <a:gd name="connsiteX5" fmla="*/ 0 w 231441"/>
              <a:gd name="connsiteY5" fmla="*/ 451 h 271134"/>
              <a:gd name="connsiteX0" fmla="*/ 191116 w 422557"/>
              <a:gd name="connsiteY0" fmla="*/ 451 h 434761"/>
              <a:gd name="connsiteX1" fmla="*/ 410699 w 422557"/>
              <a:gd name="connsiteY1" fmla="*/ 0 h 434761"/>
              <a:gd name="connsiteX2" fmla="*/ 422557 w 422557"/>
              <a:gd name="connsiteY2" fmla="*/ 269047 h 434761"/>
              <a:gd name="connsiteX3" fmla="*/ 312473 w 422557"/>
              <a:gd name="connsiteY3" fmla="*/ 269543 h 434761"/>
              <a:gd name="connsiteX4" fmla="*/ 0 w 422557"/>
              <a:gd name="connsiteY4" fmla="*/ 434761 h 434761"/>
              <a:gd name="connsiteX5" fmla="*/ 191116 w 422557"/>
              <a:gd name="connsiteY5" fmla="*/ 451 h 434761"/>
              <a:gd name="connsiteX0" fmla="*/ 5907 w 422557"/>
              <a:gd name="connsiteY0" fmla="*/ 146547 h 434761"/>
              <a:gd name="connsiteX1" fmla="*/ 410699 w 422557"/>
              <a:gd name="connsiteY1" fmla="*/ 0 h 434761"/>
              <a:gd name="connsiteX2" fmla="*/ 422557 w 422557"/>
              <a:gd name="connsiteY2" fmla="*/ 269047 h 434761"/>
              <a:gd name="connsiteX3" fmla="*/ 312473 w 422557"/>
              <a:gd name="connsiteY3" fmla="*/ 269543 h 434761"/>
              <a:gd name="connsiteX4" fmla="*/ 0 w 422557"/>
              <a:gd name="connsiteY4" fmla="*/ 434761 h 434761"/>
              <a:gd name="connsiteX5" fmla="*/ 5907 w 422557"/>
              <a:gd name="connsiteY5" fmla="*/ 146547 h 434761"/>
              <a:gd name="connsiteX0" fmla="*/ 5907 w 422557"/>
              <a:gd name="connsiteY0" fmla="*/ 146547 h 434761"/>
              <a:gd name="connsiteX1" fmla="*/ 410699 w 422557"/>
              <a:gd name="connsiteY1" fmla="*/ 0 h 434761"/>
              <a:gd name="connsiteX2" fmla="*/ 422557 w 422557"/>
              <a:gd name="connsiteY2" fmla="*/ 269047 h 434761"/>
              <a:gd name="connsiteX3" fmla="*/ 312473 w 422557"/>
              <a:gd name="connsiteY3" fmla="*/ 269543 h 434761"/>
              <a:gd name="connsiteX4" fmla="*/ 0 w 422557"/>
              <a:gd name="connsiteY4" fmla="*/ 434761 h 434761"/>
              <a:gd name="connsiteX5" fmla="*/ 5907 w 422557"/>
              <a:gd name="connsiteY5" fmla="*/ 146547 h 434761"/>
              <a:gd name="connsiteX0" fmla="*/ 5907 w 422557"/>
              <a:gd name="connsiteY0" fmla="*/ 146547 h 434761"/>
              <a:gd name="connsiteX1" fmla="*/ 410699 w 422557"/>
              <a:gd name="connsiteY1" fmla="*/ 0 h 434761"/>
              <a:gd name="connsiteX2" fmla="*/ 422557 w 422557"/>
              <a:gd name="connsiteY2" fmla="*/ 269047 h 434761"/>
              <a:gd name="connsiteX3" fmla="*/ 286014 w 422557"/>
              <a:gd name="connsiteY3" fmla="*/ 88384 h 434761"/>
              <a:gd name="connsiteX4" fmla="*/ 0 w 422557"/>
              <a:gd name="connsiteY4" fmla="*/ 434761 h 434761"/>
              <a:gd name="connsiteX5" fmla="*/ 5907 w 422557"/>
              <a:gd name="connsiteY5" fmla="*/ 146547 h 434761"/>
              <a:gd name="connsiteX0" fmla="*/ 5907 w 427848"/>
              <a:gd name="connsiteY0" fmla="*/ 146547 h 434761"/>
              <a:gd name="connsiteX1" fmla="*/ 410699 w 427848"/>
              <a:gd name="connsiteY1" fmla="*/ 0 h 434761"/>
              <a:gd name="connsiteX2" fmla="*/ 427848 w 427848"/>
              <a:gd name="connsiteY2" fmla="*/ 99578 h 434761"/>
              <a:gd name="connsiteX3" fmla="*/ 286014 w 427848"/>
              <a:gd name="connsiteY3" fmla="*/ 88384 h 434761"/>
              <a:gd name="connsiteX4" fmla="*/ 0 w 427848"/>
              <a:gd name="connsiteY4" fmla="*/ 434761 h 434761"/>
              <a:gd name="connsiteX5" fmla="*/ 5907 w 427848"/>
              <a:gd name="connsiteY5" fmla="*/ 146547 h 434761"/>
              <a:gd name="connsiteX0" fmla="*/ 5907 w 427848"/>
              <a:gd name="connsiteY0" fmla="*/ 164079 h 452293"/>
              <a:gd name="connsiteX1" fmla="*/ 415992 w 427848"/>
              <a:gd name="connsiteY1" fmla="*/ 0 h 452293"/>
              <a:gd name="connsiteX2" fmla="*/ 427848 w 427848"/>
              <a:gd name="connsiteY2" fmla="*/ 117110 h 452293"/>
              <a:gd name="connsiteX3" fmla="*/ 286014 w 427848"/>
              <a:gd name="connsiteY3" fmla="*/ 105916 h 452293"/>
              <a:gd name="connsiteX4" fmla="*/ 0 w 427848"/>
              <a:gd name="connsiteY4" fmla="*/ 452293 h 452293"/>
              <a:gd name="connsiteX5" fmla="*/ 5907 w 427848"/>
              <a:gd name="connsiteY5" fmla="*/ 164079 h 452293"/>
              <a:gd name="connsiteX0" fmla="*/ 5907 w 427848"/>
              <a:gd name="connsiteY0" fmla="*/ 164079 h 452293"/>
              <a:gd name="connsiteX1" fmla="*/ 415992 w 427848"/>
              <a:gd name="connsiteY1" fmla="*/ 0 h 452293"/>
              <a:gd name="connsiteX2" fmla="*/ 427848 w 427848"/>
              <a:gd name="connsiteY2" fmla="*/ 117110 h 452293"/>
              <a:gd name="connsiteX3" fmla="*/ 286014 w 427848"/>
              <a:gd name="connsiteY3" fmla="*/ 105916 h 452293"/>
              <a:gd name="connsiteX4" fmla="*/ 0 w 427848"/>
              <a:gd name="connsiteY4" fmla="*/ 452293 h 452293"/>
              <a:gd name="connsiteX5" fmla="*/ 5907 w 427848"/>
              <a:gd name="connsiteY5" fmla="*/ 164079 h 4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848" h="452293">
                <a:moveTo>
                  <a:pt x="5907" y="164079"/>
                </a:moveTo>
                <a:cubicBezTo>
                  <a:pt x="241381" y="-7490"/>
                  <a:pt x="212270" y="7944"/>
                  <a:pt x="415992" y="0"/>
                </a:cubicBezTo>
                <a:lnTo>
                  <a:pt x="427848" y="117110"/>
                </a:lnTo>
                <a:lnTo>
                  <a:pt x="286014" y="105916"/>
                </a:lnTo>
                <a:lnTo>
                  <a:pt x="0" y="452293"/>
                </a:lnTo>
                <a:lnTo>
                  <a:pt x="5907" y="164079"/>
                </a:lnTo>
                <a:close/>
              </a:path>
            </a:pathLst>
          </a:custGeom>
          <a:solidFill>
            <a:srgbClr val="F8F8F8"/>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26" name="Picture Placeholder 5"/>
          <p:cNvPicPr>
            <a:picLocks noChangeAspect="1"/>
          </p:cNvPicPr>
          <p:nvPr/>
        </p:nvPicPr>
        <p:blipFill rotWithShape="1">
          <a:blip r:embed="rId9"/>
          <a:srcRect t="745" b="-1060"/>
          <a:stretch/>
        </p:blipFill>
        <p:spPr>
          <a:xfrm>
            <a:off x="8786787" y="1410026"/>
            <a:ext cx="2955616" cy="1291129"/>
          </a:xfrm>
          <a:prstGeom prst="rect">
            <a:avLst/>
          </a:prstGeom>
        </p:spPr>
      </p:pic>
      <p:cxnSp>
        <p:nvCxnSpPr>
          <p:cNvPr id="132" name="Straight Arrow Connector 131"/>
          <p:cNvCxnSpPr>
            <a:stCxn id="126" idx="1"/>
          </p:cNvCxnSpPr>
          <p:nvPr/>
        </p:nvCxnSpPr>
        <p:spPr>
          <a:xfrm flipH="1">
            <a:off x="5761193" y="2055591"/>
            <a:ext cx="3025593" cy="920034"/>
          </a:xfrm>
          <a:prstGeom prst="straightConnector1">
            <a:avLst/>
          </a:prstGeom>
          <a:ln w="19050">
            <a:tailEnd type="arrow"/>
          </a:ln>
        </p:spPr>
        <p:style>
          <a:lnRef idx="1">
            <a:schemeClr val="accent5"/>
          </a:lnRef>
          <a:fillRef idx="0">
            <a:schemeClr val="accent5"/>
          </a:fillRef>
          <a:effectRef idx="0">
            <a:schemeClr val="accent5"/>
          </a:effectRef>
          <a:fontRef idx="minor">
            <a:schemeClr val="tx1"/>
          </a:fontRef>
        </p:style>
      </p:cxnSp>
      <p:cxnSp>
        <p:nvCxnSpPr>
          <p:cNvPr id="135" name="Straight Arrow Connector 134"/>
          <p:cNvCxnSpPr>
            <a:stCxn id="126" idx="1"/>
          </p:cNvCxnSpPr>
          <p:nvPr/>
        </p:nvCxnSpPr>
        <p:spPr>
          <a:xfrm flipH="1">
            <a:off x="7113852" y="2055591"/>
            <a:ext cx="1672934" cy="920034"/>
          </a:xfrm>
          <a:prstGeom prst="straightConnector1">
            <a:avLst/>
          </a:prstGeom>
          <a:ln w="19050">
            <a:tailEnd type="arrow"/>
          </a:ln>
        </p:spPr>
        <p:style>
          <a:lnRef idx="1">
            <a:schemeClr val="accent5"/>
          </a:lnRef>
          <a:fillRef idx="0">
            <a:schemeClr val="accent5"/>
          </a:fillRef>
          <a:effectRef idx="0">
            <a:schemeClr val="accent5"/>
          </a:effectRef>
          <a:fontRef idx="minor">
            <a:schemeClr val="tx1"/>
          </a:fontRef>
        </p:style>
      </p:cxnSp>
      <p:cxnSp>
        <p:nvCxnSpPr>
          <p:cNvPr id="138" name="Straight Arrow Connector 137"/>
          <p:cNvCxnSpPr>
            <a:stCxn id="126" idx="1"/>
          </p:cNvCxnSpPr>
          <p:nvPr/>
        </p:nvCxnSpPr>
        <p:spPr>
          <a:xfrm flipH="1">
            <a:off x="5515459" y="2055592"/>
            <a:ext cx="3271328" cy="2511154"/>
          </a:xfrm>
          <a:prstGeom prst="straightConnector1">
            <a:avLst/>
          </a:prstGeom>
          <a:ln w="19050">
            <a:tailEnd type="arrow"/>
          </a:ln>
        </p:spPr>
        <p:style>
          <a:lnRef idx="1">
            <a:schemeClr val="accent5"/>
          </a:lnRef>
          <a:fillRef idx="0">
            <a:schemeClr val="accent5"/>
          </a:fillRef>
          <a:effectRef idx="0">
            <a:schemeClr val="accent5"/>
          </a:effectRef>
          <a:fontRef idx="minor">
            <a:schemeClr val="tx1"/>
          </a:fontRef>
        </p:style>
      </p:cxnSp>
      <p:cxnSp>
        <p:nvCxnSpPr>
          <p:cNvPr id="141" name="Straight Arrow Connector 140"/>
          <p:cNvCxnSpPr>
            <a:stCxn id="126" idx="1"/>
          </p:cNvCxnSpPr>
          <p:nvPr/>
        </p:nvCxnSpPr>
        <p:spPr>
          <a:xfrm flipH="1">
            <a:off x="7012521" y="2055591"/>
            <a:ext cx="1774265" cy="2509599"/>
          </a:xfrm>
          <a:prstGeom prst="straightConnector1">
            <a:avLst/>
          </a:prstGeom>
          <a:ln w="19050">
            <a:tailEnd type="arrow"/>
          </a:ln>
        </p:spPr>
        <p:style>
          <a:lnRef idx="1">
            <a:schemeClr val="accent5"/>
          </a:lnRef>
          <a:fillRef idx="0">
            <a:schemeClr val="accent5"/>
          </a:fillRef>
          <a:effectRef idx="0">
            <a:schemeClr val="accent5"/>
          </a:effectRef>
          <a:fontRef idx="minor">
            <a:schemeClr val="tx1"/>
          </a:fontRef>
        </p:style>
      </p:cxnSp>
      <p:pic>
        <p:nvPicPr>
          <p:cNvPr id="147" name="Picture 1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023" y="1613947"/>
            <a:ext cx="1795952" cy="336731"/>
          </a:xfrm>
          <a:prstGeom prst="rect">
            <a:avLst/>
          </a:prstGeom>
        </p:spPr>
      </p:pic>
      <p:pic>
        <p:nvPicPr>
          <p:cNvPr id="148" name="Picture 5" descr="C:\Users\d036774\AppData\Local\Microsoft\Windows\Temporary Internet Files\Content.IE5\J52LIIA9\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6264" y="1917320"/>
            <a:ext cx="817219" cy="612897"/>
          </a:xfrm>
          <a:prstGeom prst="rect">
            <a:avLst/>
          </a:prstGeom>
          <a:noFill/>
          <a:extLst>
            <a:ext uri="{909E8E84-426E-40dd-AFC4-6F175D3DCCD1}">
              <a14:hiddenFill xmlns:a14="http://schemas.microsoft.com/office/drawing/2010/main" xmlns="">
                <a:solidFill>
                  <a:srgbClr val="FFFFFF"/>
                </a:solidFill>
              </a14:hiddenFill>
            </a:ext>
          </a:extLst>
        </p:spPr>
      </p:pic>
      <p:sp>
        <p:nvSpPr>
          <p:cNvPr id="149" name="TextBox 148"/>
          <p:cNvSpPr txBox="1"/>
          <p:nvPr/>
        </p:nvSpPr>
        <p:spPr>
          <a:xfrm>
            <a:off x="4575713" y="2562624"/>
            <a:ext cx="1396216"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Productive Landscape</a:t>
            </a:r>
          </a:p>
        </p:txBody>
      </p:sp>
      <p:cxnSp>
        <p:nvCxnSpPr>
          <p:cNvPr id="128" name="Straight Arrow Connector 127"/>
          <p:cNvCxnSpPr>
            <a:endCxn id="90" idx="3"/>
          </p:cNvCxnSpPr>
          <p:nvPr/>
        </p:nvCxnSpPr>
        <p:spPr>
          <a:xfrm flipH="1">
            <a:off x="3521217" y="2055591"/>
            <a:ext cx="5265570" cy="168178"/>
          </a:xfrm>
          <a:prstGeom prst="straightConnector1">
            <a:avLst/>
          </a:prstGeom>
          <a:ln w="19050">
            <a:tailEnd type="arrow"/>
          </a:ln>
        </p:spPr>
        <p:style>
          <a:lnRef idx="1">
            <a:schemeClr val="accent5"/>
          </a:lnRef>
          <a:fillRef idx="0">
            <a:schemeClr val="accent5"/>
          </a:fillRef>
          <a:effectRef idx="0">
            <a:schemeClr val="accent5"/>
          </a:effectRef>
          <a:fontRef idx="minor">
            <a:schemeClr val="tx1"/>
          </a:fontRef>
        </p:style>
      </p:cxnSp>
      <p:cxnSp>
        <p:nvCxnSpPr>
          <p:cNvPr id="129" name="Straight Arrow Connector 128"/>
          <p:cNvCxnSpPr>
            <a:stCxn id="126" idx="1"/>
          </p:cNvCxnSpPr>
          <p:nvPr/>
        </p:nvCxnSpPr>
        <p:spPr>
          <a:xfrm flipH="1">
            <a:off x="1861279" y="2055591"/>
            <a:ext cx="6925507" cy="0"/>
          </a:xfrm>
          <a:prstGeom prst="straightConnector1">
            <a:avLst/>
          </a:prstGeom>
          <a:ln w="19050">
            <a:tailEnd type="arrow"/>
          </a:ln>
        </p:spPr>
        <p:style>
          <a:lnRef idx="1">
            <a:schemeClr val="accent5"/>
          </a:lnRef>
          <a:fillRef idx="0">
            <a:schemeClr val="accent5"/>
          </a:fillRef>
          <a:effectRef idx="0">
            <a:schemeClr val="accent5"/>
          </a:effectRef>
          <a:fontRef idx="minor">
            <a:schemeClr val="tx1"/>
          </a:fontRef>
        </p:style>
      </p:cxnSp>
      <p:cxnSp>
        <p:nvCxnSpPr>
          <p:cNvPr id="150" name="Straight Arrow Connector 149"/>
          <p:cNvCxnSpPr>
            <a:stCxn id="126" idx="1"/>
            <a:endCxn id="148" idx="3"/>
          </p:cNvCxnSpPr>
          <p:nvPr/>
        </p:nvCxnSpPr>
        <p:spPr>
          <a:xfrm flipH="1">
            <a:off x="5693482" y="2055591"/>
            <a:ext cx="3093304" cy="168178"/>
          </a:xfrm>
          <a:prstGeom prst="straightConnector1">
            <a:avLst/>
          </a:prstGeom>
          <a:ln w="19050">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371037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TwoGo: 3 </a:t>
            </a:r>
            <a:r>
              <a:rPr lang="de-DE" dirty="0" err="1" smtClean="0"/>
              <a:t>phases</a:t>
            </a:r>
            <a:r>
              <a:rPr lang="de-DE" dirty="0" smtClean="0"/>
              <a:t> </a:t>
            </a:r>
            <a:r>
              <a:rPr lang="de-DE" dirty="0" err="1" smtClean="0"/>
              <a:t>of</a:t>
            </a:r>
            <a:r>
              <a:rPr lang="de-DE" dirty="0" smtClean="0"/>
              <a:t> </a:t>
            </a:r>
            <a:r>
              <a:rPr lang="de-DE" dirty="0" err="1" smtClean="0"/>
              <a:t>transition</a:t>
            </a:r>
            <a:r>
              <a:rPr lang="de-DE" dirty="0" smtClean="0"/>
              <a:t> </a:t>
            </a:r>
            <a:r>
              <a:rPr lang="de-DE" dirty="0" err="1" smtClean="0"/>
              <a:t>towards</a:t>
            </a:r>
            <a:r>
              <a:rPr lang="de-DE" dirty="0" smtClean="0"/>
              <a:t> </a:t>
            </a:r>
            <a:r>
              <a:rPr lang="de-DE" dirty="0" err="1" smtClean="0"/>
              <a:t>daily</a:t>
            </a:r>
            <a:r>
              <a:rPr lang="de-DE" dirty="0" smtClean="0"/>
              <a:t> </a:t>
            </a:r>
            <a:r>
              <a:rPr lang="de-DE" dirty="0" err="1" smtClean="0"/>
              <a:t>feature</a:t>
            </a:r>
            <a:r>
              <a:rPr lang="de-DE" dirty="0" smtClean="0"/>
              <a:t> </a:t>
            </a:r>
            <a:r>
              <a:rPr lang="de-DE" dirty="0" err="1" smtClean="0"/>
              <a:t>delivery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5" y="1704111"/>
            <a:ext cx="3613235" cy="16259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9465" y="1704111"/>
            <a:ext cx="3613234" cy="1646191"/>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03331" y="1693051"/>
            <a:ext cx="3613235" cy="1625907"/>
          </a:xfrm>
          <a:prstGeom prst="rect">
            <a:avLst/>
          </a:prstGeom>
        </p:spPr>
      </p:pic>
      <p:cxnSp>
        <p:nvCxnSpPr>
          <p:cNvPr id="7" name="Straight Connector 6"/>
          <p:cNvCxnSpPr/>
          <p:nvPr/>
        </p:nvCxnSpPr>
        <p:spPr>
          <a:xfrm>
            <a:off x="4130252" y="1320147"/>
            <a:ext cx="23010" cy="512527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026569" y="1320147"/>
            <a:ext cx="23010" cy="512527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33377" y="1320148"/>
            <a:ext cx="985847"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kern="0" dirty="0">
                <a:ea typeface="Arial Unicode MS" pitchFamily="34" charset="-128"/>
                <a:cs typeface="Arial Unicode MS" pitchFamily="34" charset="-128"/>
              </a:rPr>
              <a:t>Phase 1</a:t>
            </a:r>
            <a:endParaRPr lang="en-US" kern="0" dirty="0" err="1">
              <a:ea typeface="Arial Unicode MS" pitchFamily="34" charset="-128"/>
              <a:cs typeface="Arial Unicode MS" pitchFamily="34" charset="-128"/>
            </a:endParaRPr>
          </a:p>
        </p:txBody>
      </p:sp>
      <p:sp>
        <p:nvSpPr>
          <p:cNvPr id="10" name="TextBox 9"/>
          <p:cNvSpPr txBox="1"/>
          <p:nvPr/>
        </p:nvSpPr>
        <p:spPr>
          <a:xfrm>
            <a:off x="5521677" y="1320147"/>
            <a:ext cx="985847"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kern="0" dirty="0">
                <a:ea typeface="Arial Unicode MS" pitchFamily="34" charset="-128"/>
                <a:cs typeface="Arial Unicode MS" pitchFamily="34" charset="-128"/>
              </a:rPr>
              <a:t>Phase 2</a:t>
            </a:r>
            <a:endParaRPr lang="en-US" kern="0" dirty="0" err="1">
              <a:ea typeface="Arial Unicode MS" pitchFamily="34" charset="-128"/>
              <a:cs typeface="Arial Unicode MS" pitchFamily="34" charset="-128"/>
            </a:endParaRPr>
          </a:p>
        </p:txBody>
      </p:sp>
      <p:sp>
        <p:nvSpPr>
          <p:cNvPr id="11" name="TextBox 10"/>
          <p:cNvSpPr txBox="1"/>
          <p:nvPr/>
        </p:nvSpPr>
        <p:spPr>
          <a:xfrm>
            <a:off x="9445543" y="1320146"/>
            <a:ext cx="985847"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kern="0" dirty="0">
                <a:ea typeface="Arial Unicode MS" pitchFamily="34" charset="-128"/>
                <a:cs typeface="Arial Unicode MS" pitchFamily="34" charset="-128"/>
              </a:rPr>
              <a:t>Phase 3</a:t>
            </a:r>
            <a:endParaRPr lang="en-US" kern="0" dirty="0" err="1">
              <a:ea typeface="Arial Unicode MS" pitchFamily="34" charset="-128"/>
              <a:cs typeface="Arial Unicode MS" pitchFamily="34" charset="-128"/>
            </a:endParaRPr>
          </a:p>
        </p:txBody>
      </p:sp>
      <p:sp>
        <p:nvSpPr>
          <p:cNvPr id="12" name="TextBox 11"/>
          <p:cNvSpPr txBox="1"/>
          <p:nvPr/>
        </p:nvSpPr>
        <p:spPr>
          <a:xfrm>
            <a:off x="391165" y="3350301"/>
            <a:ext cx="3613235" cy="3716402"/>
          </a:xfrm>
          <a:prstGeom prst="rect">
            <a:avLst/>
          </a:prstGeom>
          <a:noFill/>
        </p:spPr>
        <p:txBody>
          <a:bodyPr wrap="square" lIns="0" tIns="0" rIns="0" bIns="0" rtlCol="0">
            <a:spAutoFit/>
          </a:bodyPr>
          <a:lstStyle/>
          <a:p>
            <a:pPr marL="340243" indent="-340243" fontAlgn="base">
              <a:spcBef>
                <a:spcPct val="50000"/>
              </a:spcBef>
              <a:spcAft>
                <a:spcPct val="0"/>
              </a:spcAft>
              <a:buClr>
                <a:srgbClr val="F0AB00"/>
              </a:buClr>
              <a:buSzPct val="80000"/>
              <a:buFont typeface="Arial" panose="020B0604020202020204" pitchFamily="34" charset="0"/>
              <a:buChar char="•"/>
            </a:pPr>
            <a:r>
              <a:rPr lang="de-DE" kern="0" dirty="0">
                <a:ea typeface="Arial Unicode MS" pitchFamily="34" charset="-128"/>
                <a:cs typeface="Arial Unicode MS" pitchFamily="34" charset="-128"/>
              </a:rPr>
              <a:t>Move </a:t>
            </a:r>
            <a:r>
              <a:rPr lang="de-DE" kern="0" dirty="0" err="1">
                <a:ea typeface="Arial Unicode MS" pitchFamily="34" charset="-128"/>
                <a:cs typeface="Arial Unicode MS" pitchFamily="34" charset="-128"/>
              </a:rPr>
              <a:t>from</a:t>
            </a:r>
            <a:r>
              <a:rPr lang="de-DE" kern="0" dirty="0">
                <a:ea typeface="Arial Unicode MS" pitchFamily="34" charset="-128"/>
                <a:cs typeface="Arial Unicode MS" pitchFamily="34" charset="-128"/>
              </a:rPr>
              <a:t> Perforce </a:t>
            </a:r>
            <a:r>
              <a:rPr lang="de-DE" kern="0" dirty="0" err="1">
                <a:ea typeface="Arial Unicode MS" pitchFamily="34" charset="-128"/>
                <a:cs typeface="Arial Unicode MS" pitchFamily="34" charset="-128"/>
              </a:rPr>
              <a:t>to</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Git</a:t>
            </a:r>
            <a:r>
              <a:rPr lang="de-DE" kern="0" dirty="0">
                <a:ea typeface="Arial Unicode MS" pitchFamily="34" charset="-128"/>
                <a:cs typeface="Arial Unicode MS" pitchFamily="34" charset="-128"/>
              </a:rPr>
              <a:t>(Hub)</a:t>
            </a:r>
          </a:p>
          <a:p>
            <a:pPr marL="340243" indent="-340243" fontAlgn="base">
              <a:spcBef>
                <a:spcPct val="50000"/>
              </a:spcBef>
              <a:spcAft>
                <a:spcPct val="0"/>
              </a:spcAft>
              <a:buClr>
                <a:srgbClr val="F0AB00"/>
              </a:buClr>
              <a:buSzPct val="80000"/>
              <a:buFont typeface="Arial" panose="020B0604020202020204" pitchFamily="34" charset="0"/>
              <a:buChar char="•"/>
            </a:pPr>
            <a:r>
              <a:rPr lang="de-DE" kern="0" dirty="0" smtClean="0">
                <a:ea typeface="Arial Unicode MS" pitchFamily="34" charset="-128"/>
                <a:cs typeface="Arial Unicode MS" pitchFamily="34" charset="-128"/>
              </a:rPr>
              <a:t>3 </a:t>
            </a:r>
            <a:r>
              <a:rPr lang="de-DE" kern="0" dirty="0" err="1" smtClean="0">
                <a:ea typeface="Arial Unicode MS" pitchFamily="34" charset="-128"/>
                <a:cs typeface="Arial Unicode MS" pitchFamily="34" charset="-128"/>
              </a:rPr>
              <a:t>branches</a:t>
            </a:r>
            <a:r>
              <a:rPr lang="de-DE" kern="0" dirty="0" smtClean="0">
                <a:ea typeface="Arial Unicode MS" pitchFamily="34" charset="-128"/>
                <a:cs typeface="Arial Unicode MS" pitchFamily="34" charset="-128"/>
              </a:rPr>
              <a:t> (dev, </a:t>
            </a:r>
            <a:r>
              <a:rPr lang="de-DE" kern="0" dirty="0" err="1" smtClean="0">
                <a:ea typeface="Arial Unicode MS" pitchFamily="34" charset="-128"/>
                <a:cs typeface="Arial Unicode MS" pitchFamily="34" charset="-128"/>
              </a:rPr>
              <a:t>acceptance</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master</a:t>
            </a:r>
            <a:r>
              <a:rPr lang="de-DE" kern="0" dirty="0" smtClean="0">
                <a:ea typeface="Arial Unicode MS" pitchFamily="34" charset="-128"/>
                <a:cs typeface="Arial Unicode MS" pitchFamily="34" charset="-128"/>
              </a:rPr>
              <a:t>)</a:t>
            </a:r>
          </a:p>
          <a:p>
            <a:pPr marL="340243" indent="-340243" fontAlgn="base">
              <a:spcBef>
                <a:spcPct val="50000"/>
              </a:spcBef>
              <a:spcAft>
                <a:spcPct val="0"/>
              </a:spcAft>
              <a:buClr>
                <a:srgbClr val="F0AB00"/>
              </a:buClr>
              <a:buSzPct val="80000"/>
              <a:buFont typeface="Arial" panose="020B0604020202020204" pitchFamily="34" charset="0"/>
              <a:buChar char="•"/>
            </a:pPr>
            <a:r>
              <a:rPr lang="de-DE" kern="0" dirty="0" smtClean="0">
                <a:ea typeface="Arial Unicode MS" pitchFamily="34" charset="-128"/>
                <a:cs typeface="Arial Unicode MS" pitchFamily="34" charset="-128"/>
              </a:rPr>
              <a:t>Traditional </a:t>
            </a:r>
            <a:r>
              <a:rPr lang="de-DE" kern="0" dirty="0" err="1" smtClean="0">
                <a:ea typeface="Arial Unicode MS" pitchFamily="34" charset="-128"/>
                <a:cs typeface="Arial Unicode MS" pitchFamily="34" charset="-128"/>
              </a:rPr>
              <a:t>scrum</a:t>
            </a:r>
            <a:endParaRPr lang="de-DE" kern="0" dirty="0" smtClean="0">
              <a:ea typeface="Arial Unicode MS" pitchFamily="34" charset="-128"/>
              <a:cs typeface="Arial Unicode MS" pitchFamily="34" charset="-128"/>
            </a:endParaRPr>
          </a:p>
          <a:p>
            <a:pPr marL="340243" indent="-340243" fontAlgn="base">
              <a:spcBef>
                <a:spcPct val="50000"/>
              </a:spcBef>
              <a:spcAft>
                <a:spcPct val="0"/>
              </a:spcAft>
              <a:buClr>
                <a:srgbClr val="F0AB00"/>
              </a:buClr>
              <a:buSzPct val="80000"/>
              <a:buFont typeface="Arial" panose="020B0604020202020204" pitchFamily="34" charset="0"/>
              <a:buChar char="•"/>
            </a:pPr>
            <a:r>
              <a:rPr lang="de-DE" kern="0" dirty="0" smtClean="0">
                <a:ea typeface="Arial Unicode MS" pitchFamily="34" charset="-128"/>
                <a:cs typeface="Arial Unicode MS" pitchFamily="34" charset="-128"/>
              </a:rPr>
              <a:t>Release </a:t>
            </a:r>
            <a:r>
              <a:rPr lang="de-DE" kern="0" dirty="0" err="1" smtClean="0">
                <a:ea typeface="Arial Unicode MS" pitchFamily="34" charset="-128"/>
                <a:cs typeface="Arial Unicode MS" pitchFamily="34" charset="-128"/>
              </a:rPr>
              <a:t>every</a:t>
            </a:r>
            <a:r>
              <a:rPr lang="de-DE" kern="0" dirty="0" smtClean="0">
                <a:ea typeface="Arial Unicode MS" pitchFamily="34" charset="-128"/>
                <a:cs typeface="Arial Unicode MS" pitchFamily="34" charset="-128"/>
              </a:rPr>
              <a:t> 3 </a:t>
            </a:r>
            <a:r>
              <a:rPr lang="de-DE" kern="0" dirty="0" err="1" smtClean="0">
                <a:ea typeface="Arial Unicode MS" pitchFamily="34" charset="-128"/>
                <a:cs typeface="Arial Unicode MS" pitchFamily="34" charset="-128"/>
              </a:rPr>
              <a:t>weeks</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through</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classical</a:t>
            </a:r>
            <a:r>
              <a:rPr lang="de-DE" kern="0" dirty="0" smtClean="0">
                <a:ea typeface="Arial Unicode MS" pitchFamily="34" charset="-128"/>
                <a:cs typeface="Arial Unicode MS" pitchFamily="34" charset="-128"/>
              </a:rPr>
              <a:t>“ Q-Gate</a:t>
            </a:r>
          </a:p>
          <a:p>
            <a:pPr marL="340243" indent="-340243" fontAlgn="base">
              <a:spcBef>
                <a:spcPct val="50000"/>
              </a:spcBef>
              <a:spcAft>
                <a:spcPct val="0"/>
              </a:spcAft>
              <a:buClr>
                <a:srgbClr val="F0AB00"/>
              </a:buClr>
              <a:buSzPct val="80000"/>
              <a:buFont typeface="Arial" panose="020B0604020202020204" pitchFamily="34" charset="0"/>
              <a:buChar char="•"/>
            </a:pPr>
            <a:endParaRPr lang="de-DE" kern="0" dirty="0">
              <a:ea typeface="Arial Unicode MS" pitchFamily="34" charset="-128"/>
              <a:cs typeface="Arial Unicode MS" pitchFamily="34" charset="-128"/>
            </a:endParaRPr>
          </a:p>
          <a:p>
            <a:pPr marL="340243" indent="-340243" fontAlgn="base">
              <a:spcBef>
                <a:spcPct val="50000"/>
              </a:spcBef>
              <a:spcAft>
                <a:spcPct val="0"/>
              </a:spcAft>
              <a:buClr>
                <a:srgbClr val="F0AB00"/>
              </a:buClr>
              <a:buSzPct val="80000"/>
              <a:buFont typeface="Arial" panose="020B0604020202020204" pitchFamily="34" charset="0"/>
              <a:buChar char="•"/>
            </a:pPr>
            <a:endParaRPr lang="en-US" kern="0" dirty="0" err="1">
              <a:ea typeface="Arial Unicode MS" pitchFamily="34" charset="-128"/>
              <a:cs typeface="Arial Unicode MS" pitchFamily="34" charset="-128"/>
            </a:endParaRPr>
          </a:p>
        </p:txBody>
      </p:sp>
      <p:sp>
        <p:nvSpPr>
          <p:cNvPr id="14" name="Rounded Rectangle 13"/>
          <p:cNvSpPr/>
          <p:nvPr/>
        </p:nvSpPr>
        <p:spPr bwMode="gray">
          <a:xfrm rot="20651025">
            <a:off x="6556779" y="3000054"/>
            <a:ext cx="1429005" cy="412890"/>
          </a:xfrm>
          <a:prstGeom prst="roundRect">
            <a:avLst>
              <a:gd name="adj" fmla="val 16667"/>
            </a:avLst>
          </a:prstGeom>
          <a:solidFill>
            <a:schemeClr val="accent1"/>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71461" tIns="85730" rIns="171461" bIns="85730" rtlCol="0" anchor="ctr">
            <a:spAutoFit/>
          </a:bodyPr>
          <a:lstStyle/>
          <a:p>
            <a:pPr algn="ctr" fontAlgn="base">
              <a:spcBef>
                <a:spcPct val="50000"/>
              </a:spcBef>
              <a:spcAft>
                <a:spcPct val="0"/>
              </a:spcAft>
              <a:buClr>
                <a:srgbClr val="F0AB00"/>
              </a:buClr>
              <a:buSzPct val="80000"/>
            </a:pPr>
            <a:r>
              <a:rPr lang="en-US" sz="1300" b="1" kern="0" dirty="0">
                <a:solidFill>
                  <a:schemeClr val="bg1">
                    <a:lumMod val="95000"/>
                  </a:schemeClr>
                </a:solidFill>
                <a:ea typeface="Arial Unicode MS" pitchFamily="34" charset="-128"/>
                <a:cs typeface="Arial Unicode MS" pitchFamily="34" charset="-128"/>
                <a:sym typeface="Arial"/>
              </a:rPr>
              <a:t>ONGOING</a:t>
            </a:r>
          </a:p>
        </p:txBody>
      </p:sp>
      <p:sp>
        <p:nvSpPr>
          <p:cNvPr id="15" name="Rounded Rectangle 14"/>
          <p:cNvSpPr/>
          <p:nvPr/>
        </p:nvSpPr>
        <p:spPr bwMode="gray">
          <a:xfrm rot="20651025">
            <a:off x="2960108" y="2931648"/>
            <a:ext cx="1162137" cy="412890"/>
          </a:xfrm>
          <a:prstGeom prst="roundRect">
            <a:avLst>
              <a:gd name="adj" fmla="val 16667"/>
            </a:avLst>
          </a:prstGeom>
          <a:solidFill>
            <a:schemeClr val="accent4"/>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71461" tIns="85730" rIns="171461" bIns="85730" rtlCol="0" anchor="ctr">
            <a:spAutoFit/>
          </a:bodyPr>
          <a:lstStyle/>
          <a:p>
            <a:pPr algn="ctr" fontAlgn="base">
              <a:spcBef>
                <a:spcPct val="50000"/>
              </a:spcBef>
              <a:spcAft>
                <a:spcPct val="0"/>
              </a:spcAft>
              <a:buClr>
                <a:srgbClr val="F0AB00"/>
              </a:buClr>
              <a:buSzPct val="80000"/>
            </a:pPr>
            <a:r>
              <a:rPr lang="en-US" sz="1300" b="1" kern="0" dirty="0">
                <a:solidFill>
                  <a:schemeClr val="bg1">
                    <a:lumMod val="95000"/>
                  </a:schemeClr>
                </a:solidFill>
                <a:ea typeface="Arial Unicode MS" pitchFamily="34" charset="-128"/>
                <a:cs typeface="Arial Unicode MS" pitchFamily="34" charset="-128"/>
                <a:sym typeface="Arial"/>
              </a:rPr>
              <a:t>DONE</a:t>
            </a:r>
          </a:p>
        </p:txBody>
      </p:sp>
      <p:sp>
        <p:nvSpPr>
          <p:cNvPr id="17" name="TextBox 16"/>
          <p:cNvSpPr txBox="1"/>
          <p:nvPr/>
        </p:nvSpPr>
        <p:spPr>
          <a:xfrm>
            <a:off x="4279465" y="3350302"/>
            <a:ext cx="3613234" cy="3070071"/>
          </a:xfrm>
          <a:prstGeom prst="rect">
            <a:avLst/>
          </a:prstGeom>
          <a:noFill/>
        </p:spPr>
        <p:txBody>
          <a:bodyPr wrap="square" lIns="0" tIns="0" rIns="0" bIns="0" rtlCol="0">
            <a:spAutoFit/>
          </a:bodyPr>
          <a:lstStyle/>
          <a:p>
            <a:pPr marL="340243" indent="-340243" fontAlgn="base">
              <a:spcBef>
                <a:spcPct val="50000"/>
              </a:spcBef>
              <a:spcAft>
                <a:spcPct val="0"/>
              </a:spcAft>
              <a:buClr>
                <a:srgbClr val="F0AB00"/>
              </a:buClr>
              <a:buSzPct val="80000"/>
              <a:buFont typeface="Arial" panose="020B0604020202020204" pitchFamily="34" charset="0"/>
              <a:buChar char="•"/>
            </a:pPr>
            <a:r>
              <a:rPr lang="de-DE" kern="0" dirty="0">
                <a:ea typeface="Arial Unicode MS" pitchFamily="34" charset="-128"/>
                <a:cs typeface="Arial Unicode MS" pitchFamily="34" charset="-128"/>
              </a:rPr>
              <a:t>Add </a:t>
            </a:r>
            <a:r>
              <a:rPr lang="de-DE" kern="0" dirty="0" err="1">
                <a:ea typeface="Arial Unicode MS" pitchFamily="34" charset="-128"/>
                <a:cs typeface="Arial Unicode MS" pitchFamily="34" charset="-128"/>
              </a:rPr>
              <a:t>some</a:t>
            </a:r>
            <a:r>
              <a:rPr lang="de-DE" kern="0" dirty="0">
                <a:ea typeface="Arial Unicode MS" pitchFamily="34" charset="-128"/>
                <a:cs typeface="Arial Unicode MS" pitchFamily="34" charset="-128"/>
              </a:rPr>
              <a:t> Kanban </a:t>
            </a:r>
            <a:r>
              <a:rPr lang="de-DE" kern="0" dirty="0" err="1">
                <a:ea typeface="Arial Unicode MS" pitchFamily="34" charset="-128"/>
                <a:cs typeface="Arial Unicode MS" pitchFamily="34" charset="-128"/>
              </a:rPr>
              <a:t>to</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Scrum</a:t>
            </a:r>
            <a:endParaRPr lang="de-DE" kern="0" dirty="0">
              <a:ea typeface="Arial Unicode MS" pitchFamily="34" charset="-128"/>
              <a:cs typeface="Arial Unicode MS" pitchFamily="34" charset="-128"/>
            </a:endParaRPr>
          </a:p>
          <a:p>
            <a:pPr marL="340243" indent="-340243" fontAlgn="base">
              <a:spcBef>
                <a:spcPct val="50000"/>
              </a:spcBef>
              <a:spcAft>
                <a:spcPct val="0"/>
              </a:spcAft>
              <a:buClr>
                <a:srgbClr val="F0AB00"/>
              </a:buClr>
              <a:buSzPct val="80000"/>
              <a:buFont typeface="Arial" panose="020B0604020202020204" pitchFamily="34" charset="0"/>
              <a:buChar char="•"/>
            </a:pPr>
            <a:r>
              <a:rPr lang="de-DE" kern="0" dirty="0" err="1" smtClean="0">
                <a:ea typeface="Arial Unicode MS" pitchFamily="34" charset="-128"/>
                <a:cs typeface="Arial Unicode MS" pitchFamily="34" charset="-128"/>
              </a:rPr>
              <a:t>No</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more</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sprints</a:t>
            </a:r>
            <a:r>
              <a:rPr lang="de-DE" kern="0" dirty="0" smtClean="0">
                <a:ea typeface="Arial Unicode MS" pitchFamily="34" charset="-128"/>
                <a:cs typeface="Arial Unicode MS" pitchFamily="34" charset="-128"/>
              </a:rPr>
              <a:t> (time </a:t>
            </a:r>
            <a:r>
              <a:rPr lang="de-DE" kern="0" dirty="0" err="1" smtClean="0">
                <a:ea typeface="Arial Unicode MS" pitchFamily="34" charset="-128"/>
                <a:cs typeface="Arial Unicode MS" pitchFamily="34" charset="-128"/>
              </a:rPr>
              <a:t>boxes</a:t>
            </a:r>
            <a:r>
              <a:rPr lang="de-DE" kern="0" dirty="0" smtClean="0">
                <a:ea typeface="Arial Unicode MS" pitchFamily="34" charset="-128"/>
                <a:cs typeface="Arial Unicode MS" pitchFamily="34" charset="-128"/>
              </a:rPr>
              <a:t>)</a:t>
            </a:r>
          </a:p>
          <a:p>
            <a:pPr marL="340243" indent="-340243" fontAlgn="base">
              <a:spcBef>
                <a:spcPct val="50000"/>
              </a:spcBef>
              <a:spcAft>
                <a:spcPct val="0"/>
              </a:spcAft>
              <a:buClr>
                <a:srgbClr val="F0AB00"/>
              </a:buClr>
              <a:buSzPct val="80000"/>
              <a:buFont typeface="Arial" panose="020B0604020202020204" pitchFamily="34" charset="0"/>
              <a:buChar char="•"/>
            </a:pPr>
            <a:r>
              <a:rPr lang="de-DE" kern="0" dirty="0" err="1">
                <a:ea typeface="Arial Unicode MS" pitchFamily="34" charset="-128"/>
                <a:cs typeface="Arial Unicode MS" pitchFamily="34" charset="-128"/>
              </a:rPr>
              <a:t>Establish</a:t>
            </a:r>
            <a:r>
              <a:rPr lang="de-DE" kern="0" dirty="0">
                <a:ea typeface="Arial Unicode MS" pitchFamily="34" charset="-128"/>
                <a:cs typeface="Arial Unicode MS" pitchFamily="34" charset="-128"/>
              </a:rPr>
              <a:t> </a:t>
            </a:r>
            <a:r>
              <a:rPr lang="de-DE" kern="0" dirty="0" smtClean="0">
                <a:ea typeface="Arial Unicode MS" pitchFamily="34" charset="-128"/>
                <a:cs typeface="Arial Unicode MS" pitchFamily="34" charset="-128"/>
              </a:rPr>
              <a:t>(</a:t>
            </a:r>
            <a:r>
              <a:rPr lang="de-DE" kern="0" dirty="0" err="1" smtClean="0">
                <a:ea typeface="Arial Unicode MS" pitchFamily="34" charset="-128"/>
                <a:cs typeface="Arial Unicode MS" pitchFamily="34" charset="-128"/>
              </a:rPr>
              <a:t>better</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switch</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framework</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to</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release</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features</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by</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toggle</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switch</a:t>
            </a:r>
            <a:endParaRPr lang="de-DE" kern="0" dirty="0" smtClean="0">
              <a:ea typeface="Arial Unicode MS" pitchFamily="34" charset="-128"/>
              <a:cs typeface="Arial Unicode MS" pitchFamily="34" charset="-128"/>
            </a:endParaRPr>
          </a:p>
          <a:p>
            <a:pPr marL="340243" indent="-340243" fontAlgn="base">
              <a:spcBef>
                <a:spcPct val="50000"/>
              </a:spcBef>
              <a:spcAft>
                <a:spcPct val="0"/>
              </a:spcAft>
              <a:buClr>
                <a:srgbClr val="F0AB00"/>
              </a:buClr>
              <a:buSzPct val="80000"/>
              <a:buFont typeface="Arial" panose="020B0604020202020204" pitchFamily="34" charset="0"/>
              <a:buChar char="•"/>
            </a:pPr>
            <a:r>
              <a:rPr lang="de-DE" kern="0" dirty="0" err="1">
                <a:ea typeface="Arial Unicode MS" pitchFamily="34" charset="-128"/>
                <a:cs typeface="Arial Unicode MS" pitchFamily="34" charset="-128"/>
              </a:rPr>
              <a:t>One</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git</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branch</a:t>
            </a:r>
            <a:endParaRPr lang="en-US" kern="0" dirty="0" err="1">
              <a:ea typeface="Arial Unicode MS" pitchFamily="34" charset="-128"/>
              <a:cs typeface="Arial Unicode MS" pitchFamily="34" charset="-128"/>
            </a:endParaRPr>
          </a:p>
        </p:txBody>
      </p:sp>
      <p:sp>
        <p:nvSpPr>
          <p:cNvPr id="20" name="Rounded Rectangle 19"/>
          <p:cNvSpPr/>
          <p:nvPr/>
        </p:nvSpPr>
        <p:spPr bwMode="gray">
          <a:xfrm rot="20651025">
            <a:off x="10610579" y="2964460"/>
            <a:ext cx="1429005" cy="412890"/>
          </a:xfrm>
          <a:prstGeom prst="roundRect">
            <a:avLst>
              <a:gd name="adj" fmla="val 16667"/>
            </a:avLst>
          </a:prstGeom>
          <a:solidFill>
            <a:schemeClr val="accent1"/>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71461" tIns="85730" rIns="171461" bIns="85730" rtlCol="0" anchor="ctr">
            <a:spAutoFit/>
          </a:bodyPr>
          <a:lstStyle/>
          <a:p>
            <a:pPr algn="ctr" fontAlgn="base">
              <a:spcBef>
                <a:spcPct val="50000"/>
              </a:spcBef>
              <a:spcAft>
                <a:spcPct val="0"/>
              </a:spcAft>
              <a:buClr>
                <a:srgbClr val="F0AB00"/>
              </a:buClr>
              <a:buSzPct val="80000"/>
            </a:pPr>
            <a:r>
              <a:rPr lang="en-US" sz="1300" b="1" kern="0" dirty="0" smtClean="0">
                <a:solidFill>
                  <a:schemeClr val="bg1">
                    <a:lumMod val="95000"/>
                  </a:schemeClr>
                </a:solidFill>
                <a:ea typeface="Arial Unicode MS" pitchFamily="34" charset="-128"/>
                <a:cs typeface="Arial Unicode MS" pitchFamily="34" charset="-128"/>
                <a:sym typeface="Arial"/>
              </a:rPr>
              <a:t>ONGOING</a:t>
            </a:r>
            <a:endParaRPr lang="en-US" sz="1300" b="1" kern="0" dirty="0">
              <a:solidFill>
                <a:schemeClr val="bg1">
                  <a:lumMod val="95000"/>
                </a:schemeClr>
              </a:solidFill>
              <a:ea typeface="Arial Unicode MS" pitchFamily="34" charset="-128"/>
              <a:cs typeface="Arial Unicode MS" pitchFamily="34" charset="-128"/>
              <a:sym typeface="Arial"/>
            </a:endParaRPr>
          </a:p>
        </p:txBody>
      </p:sp>
      <p:sp>
        <p:nvSpPr>
          <p:cNvPr id="19" name="TextBox 18"/>
          <p:cNvSpPr txBox="1"/>
          <p:nvPr/>
        </p:nvSpPr>
        <p:spPr>
          <a:xfrm>
            <a:off x="8203331" y="3350302"/>
            <a:ext cx="3613235" cy="1938992"/>
          </a:xfrm>
          <a:prstGeom prst="rect">
            <a:avLst/>
          </a:prstGeom>
          <a:noFill/>
        </p:spPr>
        <p:txBody>
          <a:bodyPr wrap="square" lIns="0" tIns="0" rIns="0" bIns="0" rtlCol="0">
            <a:spAutoFit/>
          </a:bodyPr>
          <a:lstStyle/>
          <a:p>
            <a:pPr marL="340243" indent="-340243" fontAlgn="base">
              <a:spcBef>
                <a:spcPct val="50000"/>
              </a:spcBef>
              <a:spcAft>
                <a:spcPct val="0"/>
              </a:spcAft>
              <a:buClr>
                <a:srgbClr val="F0AB00"/>
              </a:buClr>
              <a:buSzPct val="80000"/>
              <a:buFont typeface="Arial" panose="020B0604020202020204" pitchFamily="34" charset="0"/>
              <a:buChar char="•"/>
            </a:pPr>
            <a:r>
              <a:rPr lang="de-DE" kern="0" dirty="0" err="1">
                <a:ea typeface="Arial Unicode MS" pitchFamily="34" charset="-128"/>
                <a:cs typeface="Arial Unicode MS" pitchFamily="34" charset="-128"/>
              </a:rPr>
              <a:t>Use</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minimalistic</a:t>
            </a:r>
            <a:r>
              <a:rPr lang="de-DE" kern="0" dirty="0">
                <a:ea typeface="Arial Unicode MS" pitchFamily="34" charset="-128"/>
                <a:cs typeface="Arial Unicode MS" pitchFamily="34" charset="-128"/>
              </a:rPr>
              <a:t> Q-Gate (E-Mail Q-gate)</a:t>
            </a:r>
          </a:p>
          <a:p>
            <a:pPr marL="340243" indent="-340243" fontAlgn="base">
              <a:spcBef>
                <a:spcPct val="50000"/>
              </a:spcBef>
              <a:spcAft>
                <a:spcPct val="0"/>
              </a:spcAft>
              <a:buClr>
                <a:srgbClr val="F0AB00"/>
              </a:buClr>
              <a:buSzPct val="80000"/>
              <a:buFont typeface="Arial" panose="020B0604020202020204" pitchFamily="34" charset="0"/>
              <a:buChar char="•"/>
            </a:pPr>
            <a:r>
              <a:rPr lang="de-DE" kern="0" dirty="0" smtClean="0">
                <a:ea typeface="Arial Unicode MS" pitchFamily="34" charset="-128"/>
                <a:cs typeface="Arial Unicode MS" pitchFamily="34" charset="-128"/>
              </a:rPr>
              <a:t>Daily </a:t>
            </a:r>
            <a:r>
              <a:rPr lang="de-DE" kern="0" dirty="0" err="1" smtClean="0">
                <a:ea typeface="Arial Unicode MS" pitchFamily="34" charset="-128"/>
                <a:cs typeface="Arial Unicode MS" pitchFamily="34" charset="-128"/>
              </a:rPr>
              <a:t>deployment</a:t>
            </a:r>
            <a:endParaRPr lang="de-DE" kern="0" dirty="0" smtClean="0">
              <a:ea typeface="Arial Unicode MS" pitchFamily="34" charset="-128"/>
              <a:cs typeface="Arial Unicode MS" pitchFamily="34" charset="-128"/>
            </a:endParaRPr>
          </a:p>
          <a:p>
            <a:pPr marL="340243" indent="-340243" fontAlgn="base">
              <a:spcBef>
                <a:spcPct val="50000"/>
              </a:spcBef>
              <a:spcAft>
                <a:spcPct val="0"/>
              </a:spcAft>
              <a:buClr>
                <a:srgbClr val="F0AB00"/>
              </a:buClr>
              <a:buSzPct val="80000"/>
              <a:buFont typeface="Arial" panose="020B0604020202020204" pitchFamily="34" charset="0"/>
              <a:buChar char="•"/>
            </a:pPr>
            <a:r>
              <a:rPr lang="de-DE" kern="0" dirty="0" smtClean="0">
                <a:ea typeface="Arial Unicode MS" pitchFamily="34" charset="-128"/>
                <a:cs typeface="Arial Unicode MS" pitchFamily="34" charset="-128"/>
              </a:rPr>
              <a:t>Release </a:t>
            </a:r>
            <a:r>
              <a:rPr lang="de-DE" kern="0" dirty="0" err="1" smtClean="0">
                <a:ea typeface="Arial Unicode MS" pitchFamily="34" charset="-128"/>
                <a:cs typeface="Arial Unicode MS" pitchFamily="34" charset="-128"/>
              </a:rPr>
              <a:t>features</a:t>
            </a:r>
            <a:r>
              <a:rPr lang="de-DE" kern="0" dirty="0" smtClean="0">
                <a:ea typeface="Arial Unicode MS" pitchFamily="34" charset="-128"/>
                <a:cs typeface="Arial Unicode MS" pitchFamily="34" charset="-128"/>
              </a:rPr>
              <a:t> via </a:t>
            </a:r>
            <a:r>
              <a:rPr lang="de-DE" kern="0" dirty="0" err="1" smtClean="0">
                <a:ea typeface="Arial Unicode MS" pitchFamily="34" charset="-128"/>
                <a:cs typeface="Arial Unicode MS" pitchFamily="34" charset="-128"/>
              </a:rPr>
              <a:t>switch</a:t>
            </a:r>
            <a:r>
              <a:rPr lang="de-DE" kern="0" dirty="0" smtClean="0">
                <a:ea typeface="Arial Unicode MS" pitchFamily="34" charset="-128"/>
                <a:cs typeface="Arial Unicode MS" pitchFamily="34" charset="-128"/>
              </a:rPr>
              <a:t> </a:t>
            </a:r>
            <a:r>
              <a:rPr lang="de-DE" kern="0" dirty="0" err="1" smtClean="0">
                <a:ea typeface="Arial Unicode MS" pitchFamily="34" charset="-128"/>
                <a:cs typeface="Arial Unicode MS" pitchFamily="34" charset="-128"/>
              </a:rPr>
              <a:t>framework</a:t>
            </a:r>
            <a:endParaRPr lang="en-US"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670565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390705" y="2245162"/>
            <a:ext cx="11255130" cy="2934379"/>
            <a:chOff x="292952" y="2244642"/>
            <a:chExt cx="8439150" cy="2933700"/>
          </a:xfrm>
        </p:grpSpPr>
        <p:grpSp>
          <p:nvGrpSpPr>
            <p:cNvPr id="47" name="Group 46"/>
            <p:cNvGrpSpPr/>
            <p:nvPr/>
          </p:nvGrpSpPr>
          <p:grpSpPr>
            <a:xfrm>
              <a:off x="292952" y="2244642"/>
              <a:ext cx="8439150" cy="2933700"/>
              <a:chOff x="292952" y="2244642"/>
              <a:chExt cx="8439150" cy="2933700"/>
            </a:xfrm>
          </p:grpSpPr>
          <p:pic>
            <p:nvPicPr>
              <p:cNvPr id="58"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952" y="2244642"/>
                <a:ext cx="8439150" cy="293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9" name="Rectangle 58"/>
              <p:cNvSpPr/>
              <p:nvPr/>
            </p:nvSpPr>
            <p:spPr bwMode="gray">
              <a:xfrm>
                <a:off x="3828585" y="3367668"/>
                <a:ext cx="959005" cy="973873"/>
              </a:xfrm>
              <a:prstGeom prst="rect">
                <a:avLst/>
              </a:prstGeom>
              <a:solidFill>
                <a:schemeClr val="bg1"/>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0" name="Rectangle 59"/>
              <p:cNvSpPr/>
              <p:nvPr/>
            </p:nvSpPr>
            <p:spPr bwMode="gray">
              <a:xfrm>
                <a:off x="5044068" y="3367667"/>
                <a:ext cx="959005" cy="973873"/>
              </a:xfrm>
              <a:prstGeom prst="rect">
                <a:avLst/>
              </a:prstGeom>
              <a:solidFill>
                <a:schemeClr val="bg1"/>
              </a:solidFill>
              <a:ln w="6350" algn="ctr">
                <a:solidFill>
                  <a:schemeClr val="bg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grpSp>
        <p:pic>
          <p:nvPicPr>
            <p:cNvPr id="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0492" y="3367667"/>
              <a:ext cx="570454" cy="3278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865" y="3762966"/>
              <a:ext cx="570454" cy="335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7136" y="4192858"/>
              <a:ext cx="570454" cy="3241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2" name="Title 1"/>
          <p:cNvSpPr>
            <a:spLocks noGrp="1"/>
          </p:cNvSpPr>
          <p:nvPr>
            <p:ph type="title"/>
          </p:nvPr>
        </p:nvSpPr>
        <p:spPr/>
        <p:txBody>
          <a:bodyPr/>
          <a:lstStyle/>
          <a:p>
            <a:r>
              <a:rPr lang="de-DE" dirty="0" smtClean="0"/>
              <a:t>Add </a:t>
            </a:r>
            <a:r>
              <a:rPr lang="de-DE" dirty="0" err="1" smtClean="0"/>
              <a:t>some</a:t>
            </a:r>
            <a:r>
              <a:rPr lang="de-DE" dirty="0" smtClean="0"/>
              <a:t> Kanban </a:t>
            </a:r>
            <a:r>
              <a:rPr lang="de-DE" dirty="0" err="1" smtClean="0"/>
              <a:t>to</a:t>
            </a:r>
            <a:r>
              <a:rPr lang="de-DE" dirty="0" smtClean="0"/>
              <a:t> </a:t>
            </a:r>
            <a:r>
              <a:rPr lang="de-DE" dirty="0" err="1" smtClean="0"/>
              <a:t>our</a:t>
            </a:r>
            <a:r>
              <a:rPr lang="de-DE" dirty="0" smtClean="0"/>
              <a:t> </a:t>
            </a:r>
            <a:r>
              <a:rPr lang="de-DE" dirty="0" err="1" smtClean="0"/>
              <a:t>Scrum</a:t>
            </a:r>
            <a:endParaRPr lang="de-DE" dirty="0"/>
          </a:p>
        </p:txBody>
      </p:sp>
      <p:sp>
        <p:nvSpPr>
          <p:cNvPr id="3" name="TextBox 2"/>
          <p:cNvSpPr txBox="1"/>
          <p:nvPr/>
        </p:nvSpPr>
        <p:spPr>
          <a:xfrm>
            <a:off x="485824" y="1316149"/>
            <a:ext cx="4800032" cy="807913"/>
          </a:xfrm>
          <a:prstGeom prst="rect">
            <a:avLst/>
          </a:prstGeom>
          <a:noFill/>
        </p:spPr>
        <p:txBody>
          <a:bodyPr wrap="none" lIns="0" tIns="0" rIns="0" bIns="0" rtlCol="0">
            <a:spAutoFit/>
          </a:bodyPr>
          <a:lstStyle/>
          <a:p>
            <a:pPr marL="340243" indent="-340243"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Use </a:t>
            </a:r>
            <a:r>
              <a:rPr lang="en-US" kern="0" dirty="0" err="1" smtClean="0">
                <a:ea typeface="Arial Unicode MS" pitchFamily="34" charset="-128"/>
                <a:cs typeface="Arial Unicode MS" pitchFamily="34" charset="-128"/>
              </a:rPr>
              <a:t>HuBoard</a:t>
            </a:r>
            <a:r>
              <a:rPr lang="en-US" kern="0" dirty="0" smtClean="0">
                <a:ea typeface="Arial Unicode MS" pitchFamily="34" charset="-128"/>
                <a:cs typeface="Arial Unicode MS" pitchFamily="34" charset="-128"/>
              </a:rPr>
              <a:t> (as part of </a:t>
            </a:r>
            <a:r>
              <a:rPr lang="en-US" kern="0" dirty="0" err="1" smtClean="0">
                <a:ea typeface="Arial Unicode MS" pitchFamily="34" charset="-128"/>
                <a:cs typeface="Arial Unicode MS" pitchFamily="34" charset="-128"/>
              </a:rPr>
              <a:t>GitHub</a:t>
            </a:r>
            <a:r>
              <a:rPr lang="en-US" kern="0" dirty="0" smtClean="0">
                <a:ea typeface="Arial Unicode MS" pitchFamily="34" charset="-128"/>
                <a:cs typeface="Arial Unicode MS" pitchFamily="34" charset="-128"/>
              </a:rPr>
              <a:t>)</a:t>
            </a:r>
          </a:p>
          <a:p>
            <a:pPr marL="340243" indent="-340243" fontAlgn="base">
              <a:spcBef>
                <a:spcPct val="50000"/>
              </a:spcBef>
              <a:spcAft>
                <a:spcPct val="0"/>
              </a:spcAft>
              <a:buClr>
                <a:srgbClr val="F0AB00"/>
              </a:buClr>
              <a:buSzPct val="80000"/>
              <a:buFont typeface="Arial" panose="020B0604020202020204" pitchFamily="34" charset="0"/>
              <a:buChar char="•"/>
            </a:pPr>
            <a:r>
              <a:rPr lang="en-US" kern="0" dirty="0">
                <a:ea typeface="Arial Unicode MS" pitchFamily="34" charset="-128"/>
                <a:cs typeface="Arial Unicode MS" pitchFamily="34" charset="-128"/>
              </a:rPr>
              <a:t>For the interested: </a:t>
            </a:r>
            <a:r>
              <a:rPr lang="en-US" kern="0" dirty="0">
                <a:ea typeface="Arial Unicode MS" pitchFamily="34" charset="-128"/>
                <a:cs typeface="Arial Unicode MS" pitchFamily="34" charset="-128"/>
                <a:hlinkClick r:id="rId7" action="ppaction://hlinkfile"/>
              </a:rPr>
              <a:t>Scrum vs. Kanban</a:t>
            </a:r>
            <a:endParaRPr lang="en-US" kern="0" dirty="0">
              <a:ea typeface="Arial Unicode MS" pitchFamily="34" charset="-128"/>
              <a:cs typeface="Arial Unicode MS" pitchFamily="34" charset="-128"/>
            </a:endParaRPr>
          </a:p>
        </p:txBody>
      </p:sp>
      <p:sp>
        <p:nvSpPr>
          <p:cNvPr id="4" name="Oval 3"/>
          <p:cNvSpPr/>
          <p:nvPr/>
        </p:nvSpPr>
        <p:spPr bwMode="gray">
          <a:xfrm>
            <a:off x="3856848" y="2840495"/>
            <a:ext cx="505654" cy="379230"/>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 name="Oval 5"/>
          <p:cNvSpPr/>
          <p:nvPr/>
        </p:nvSpPr>
        <p:spPr bwMode="gray">
          <a:xfrm>
            <a:off x="6390073" y="2650881"/>
            <a:ext cx="505654" cy="379230"/>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 name="TextBox 4"/>
          <p:cNvSpPr txBox="1"/>
          <p:nvPr/>
        </p:nvSpPr>
        <p:spPr>
          <a:xfrm>
            <a:off x="5086282" y="2434273"/>
            <a:ext cx="702115"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Limits</a:t>
            </a:r>
          </a:p>
        </p:txBody>
      </p:sp>
      <p:cxnSp>
        <p:nvCxnSpPr>
          <p:cNvPr id="8" name="Straight Connector 7"/>
          <p:cNvCxnSpPr>
            <a:stCxn id="4" idx="6"/>
            <a:endCxn id="5" idx="2"/>
          </p:cNvCxnSpPr>
          <p:nvPr/>
        </p:nvCxnSpPr>
        <p:spPr>
          <a:xfrm flipV="1">
            <a:off x="4362502" y="2757438"/>
            <a:ext cx="1074838" cy="272672"/>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10" name="Straight Connector 9"/>
          <p:cNvCxnSpPr>
            <a:stCxn id="5" idx="2"/>
            <a:endCxn id="6" idx="2"/>
          </p:cNvCxnSpPr>
          <p:nvPr/>
        </p:nvCxnSpPr>
        <p:spPr>
          <a:xfrm>
            <a:off x="5437340" y="2757438"/>
            <a:ext cx="952733" cy="83058"/>
          </a:xfrm>
          <a:prstGeom prst="line">
            <a:avLst/>
          </a:prstGeom>
          <a:ln/>
        </p:spPr>
        <p:style>
          <a:lnRef idx="1">
            <a:schemeClr val="accent5"/>
          </a:lnRef>
          <a:fillRef idx="0">
            <a:schemeClr val="accent5"/>
          </a:fillRef>
          <a:effectRef idx="0">
            <a:schemeClr val="accent5"/>
          </a:effectRef>
          <a:fontRef idx="minor">
            <a:schemeClr val="tx1"/>
          </a:fontRef>
        </p:style>
      </p:cxnSp>
      <p:sp>
        <p:nvSpPr>
          <p:cNvPr id="11" name="Right Brace 10"/>
          <p:cNvSpPr/>
          <p:nvPr/>
        </p:nvSpPr>
        <p:spPr>
          <a:xfrm rot="5400000">
            <a:off x="2654688" y="3212242"/>
            <a:ext cx="342048" cy="4045227"/>
          </a:xfrm>
          <a:prstGeom prst="rightBrace">
            <a:avLst/>
          </a:prstGeom>
          <a:ln/>
        </p:spPr>
        <p:style>
          <a:lnRef idx="1">
            <a:schemeClr val="accent5"/>
          </a:lnRef>
          <a:fillRef idx="0">
            <a:schemeClr val="accent5"/>
          </a:fillRef>
          <a:effectRef idx="0">
            <a:schemeClr val="accent5"/>
          </a:effectRef>
          <a:fontRef idx="minor">
            <a:schemeClr val="tx1"/>
          </a:fontRef>
        </p:style>
        <p:txBody>
          <a:bodyPr lIns="108878" tIns="54439" rIns="108878" bIns="54439" rtlCol="0" anchor="ctr"/>
          <a:lstStyle/>
          <a:p>
            <a:pPr algn="ctr"/>
            <a:endParaRPr lang="de-DE">
              <a:solidFill>
                <a:schemeClr val="accent5"/>
              </a:solidFill>
            </a:endParaRPr>
          </a:p>
        </p:txBody>
      </p:sp>
      <p:sp>
        <p:nvSpPr>
          <p:cNvPr id="12" name="TextBox 11"/>
          <p:cNvSpPr txBox="1"/>
          <p:nvPr/>
        </p:nvSpPr>
        <p:spPr>
          <a:xfrm>
            <a:off x="716960" y="5405881"/>
            <a:ext cx="4217500" cy="64633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Owner</a:t>
            </a:r>
            <a:r>
              <a:rPr lang="de-DE"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PO</a:t>
            </a:r>
          </a:p>
          <a:p>
            <a:pPr algn="ctr" fontAlgn="base">
              <a:spcBef>
                <a:spcPct val="50000"/>
              </a:spcBef>
              <a:spcAft>
                <a:spcPct val="0"/>
              </a:spcAft>
              <a:buClr>
                <a:srgbClr val="F0AB00"/>
              </a:buClr>
              <a:buSzPct val="80000"/>
            </a:pP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can</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move</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tickets</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in </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and</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out </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whenever</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he/</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she</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wants</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a:t>
            </a:r>
          </a:p>
        </p:txBody>
      </p:sp>
      <p:sp>
        <p:nvSpPr>
          <p:cNvPr id="14" name="Right Brace 13"/>
          <p:cNvSpPr/>
          <p:nvPr/>
        </p:nvSpPr>
        <p:spPr>
          <a:xfrm rot="5400000">
            <a:off x="7185741" y="2726418"/>
            <a:ext cx="342048" cy="5016877"/>
          </a:xfrm>
          <a:prstGeom prst="rightBrace">
            <a:avLst/>
          </a:prstGeom>
          <a:ln/>
        </p:spPr>
        <p:style>
          <a:lnRef idx="1">
            <a:schemeClr val="accent5"/>
          </a:lnRef>
          <a:fillRef idx="0">
            <a:schemeClr val="accent5"/>
          </a:fillRef>
          <a:effectRef idx="0">
            <a:schemeClr val="accent5"/>
          </a:effectRef>
          <a:fontRef idx="minor">
            <a:schemeClr val="tx1"/>
          </a:fontRef>
        </p:style>
        <p:txBody>
          <a:bodyPr lIns="108878" tIns="54439" rIns="108878" bIns="54439" rtlCol="0" anchor="ctr"/>
          <a:lstStyle/>
          <a:p>
            <a:pPr algn="ctr"/>
            <a:endParaRPr lang="de-DE">
              <a:solidFill>
                <a:schemeClr val="accent5"/>
              </a:solidFill>
            </a:endParaRPr>
          </a:p>
        </p:txBody>
      </p:sp>
      <p:sp>
        <p:nvSpPr>
          <p:cNvPr id="15" name="TextBox 14"/>
          <p:cNvSpPr txBox="1"/>
          <p:nvPr/>
        </p:nvSpPr>
        <p:spPr>
          <a:xfrm>
            <a:off x="5661589" y="5394739"/>
            <a:ext cx="3390351" cy="64633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de-DE"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Tickets </a:t>
            </a:r>
            <a:r>
              <a:rPr lang="de-DE"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pulled</a:t>
            </a:r>
            <a:r>
              <a:rPr lang="de-DE"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a:t>
            </a:r>
            <a:r>
              <a:rPr lang="de-DE"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by</a:t>
            </a:r>
            <a:r>
              <a:rPr lang="de-DE"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a:t>
            </a:r>
            <a:r>
              <a:rPr lang="de-DE"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developers</a:t>
            </a:r>
            <a:endParaRPr lang="de-DE"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(Developers </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own</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ticket </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until</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 </a:t>
            </a:r>
            <a:r>
              <a:rPr lang="de-DE" sz="1400" i="1" kern="0" dirty="0" err="1">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release</a:t>
            </a:r>
            <a:r>
              <a:rPr lang="de-DE" sz="1400" i="1" kern="0" dirty="0">
                <a:solidFill>
                  <a:schemeClr val="accent5"/>
                </a:solidFill>
                <a:effectLst>
                  <a:outerShdw blurRad="38100" dist="38100" dir="2700000" algn="tl">
                    <a:srgbClr val="000000">
                      <a:alpha val="43137"/>
                    </a:srgbClr>
                  </a:outerShdw>
                </a:effectLst>
                <a:ea typeface="Arial Unicode MS" pitchFamily="34" charset="-128"/>
                <a:cs typeface="Arial Unicode MS" pitchFamily="34" charset="-128"/>
              </a:rPr>
              <a:t>)</a:t>
            </a:r>
          </a:p>
        </p:txBody>
      </p:sp>
      <p:sp>
        <p:nvSpPr>
          <p:cNvPr id="7" name="TextBox 6"/>
          <p:cNvSpPr txBox="1"/>
          <p:nvPr/>
        </p:nvSpPr>
        <p:spPr>
          <a:xfrm>
            <a:off x="8977004" y="2999134"/>
            <a:ext cx="109004" cy="292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900" kern="0" dirty="0">
                <a:latin typeface="Comic Sans MS" panose="030F0702030302020204" pitchFamily="66" charset="0"/>
                <a:ea typeface="Arial Unicode MS" pitchFamily="34" charset="-128"/>
                <a:cs typeface="Arial Unicode MS" pitchFamily="34" charset="-128"/>
              </a:rPr>
              <a:t>1</a:t>
            </a:r>
          </a:p>
        </p:txBody>
      </p:sp>
      <p:sp>
        <p:nvSpPr>
          <p:cNvPr id="9" name="TextBox 8"/>
          <p:cNvSpPr txBox="1"/>
          <p:nvPr/>
        </p:nvSpPr>
        <p:spPr>
          <a:xfrm>
            <a:off x="803098" y="2119227"/>
            <a:ext cx="214000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b="1" u="sng" kern="0" dirty="0">
                <a:ea typeface="Arial Unicode MS" pitchFamily="34" charset="-128"/>
                <a:cs typeface="Arial Unicode MS" pitchFamily="34" charset="-128"/>
              </a:rPr>
              <a:t>Kanban Board </a:t>
            </a:r>
            <a:r>
              <a:rPr lang="de-DE" sz="1400" b="1" u="sng" kern="0" dirty="0" err="1">
                <a:ea typeface="Arial Unicode MS" pitchFamily="34" charset="-128"/>
                <a:cs typeface="Arial Unicode MS" pitchFamily="34" charset="-128"/>
              </a:rPr>
              <a:t>Example</a:t>
            </a:r>
            <a:r>
              <a:rPr lang="de-DE" sz="1400" b="1" u="sng" kern="0" dirty="0">
                <a:ea typeface="Arial Unicode MS" pitchFamily="34" charset="-128"/>
                <a:cs typeface="Arial Unicode MS" pitchFamily="34" charset="-128"/>
              </a:rPr>
              <a:t>*:</a:t>
            </a:r>
          </a:p>
        </p:txBody>
      </p:sp>
      <p:sp>
        <p:nvSpPr>
          <p:cNvPr id="13" name="Rectangle 12"/>
          <p:cNvSpPr/>
          <p:nvPr/>
        </p:nvSpPr>
        <p:spPr>
          <a:xfrm>
            <a:off x="5588281" y="6221678"/>
            <a:ext cx="6162034" cy="309996"/>
          </a:xfrm>
          <a:prstGeom prst="rect">
            <a:avLst/>
          </a:prstGeom>
        </p:spPr>
        <p:txBody>
          <a:bodyPr wrap="square" lIns="108878" tIns="54439" rIns="108878" bIns="54439">
            <a:spAutoFit/>
          </a:bodyPr>
          <a:lstStyle/>
          <a:p>
            <a:pPr fontAlgn="base">
              <a:spcBef>
                <a:spcPct val="50000"/>
              </a:spcBef>
              <a:spcAft>
                <a:spcPct val="0"/>
              </a:spcAft>
              <a:buClr>
                <a:srgbClr val="F0AB00"/>
              </a:buClr>
              <a:buSzPct val="80000"/>
            </a:pPr>
            <a:r>
              <a:rPr lang="de-DE" sz="1300" kern="0" dirty="0">
                <a:ea typeface="Arial Unicode MS" pitchFamily="34" charset="-128"/>
                <a:cs typeface="Arial Unicode MS" pitchFamily="34" charset="-128"/>
              </a:rPr>
              <a:t>* = The </a:t>
            </a:r>
            <a:r>
              <a:rPr lang="de-DE" sz="1300" kern="0" dirty="0" err="1">
                <a:ea typeface="Arial Unicode MS" pitchFamily="34" charset="-128"/>
                <a:cs typeface="Arial Unicode MS" pitchFamily="34" charset="-128"/>
              </a:rPr>
              <a:t>Kanban</a:t>
            </a:r>
            <a:r>
              <a:rPr lang="de-DE" sz="1300" kern="0" dirty="0">
                <a:ea typeface="Arial Unicode MS" pitchFamily="34" charset="-128"/>
                <a:cs typeface="Arial Unicode MS" pitchFamily="34" charset="-128"/>
              </a:rPr>
              <a:t> Board </a:t>
            </a:r>
            <a:r>
              <a:rPr lang="de-DE" sz="1300" kern="0" dirty="0" err="1">
                <a:ea typeface="Arial Unicode MS" pitchFamily="34" charset="-128"/>
                <a:cs typeface="Arial Unicode MS" pitchFamily="34" charset="-128"/>
              </a:rPr>
              <a:t>setup</a:t>
            </a:r>
            <a:r>
              <a:rPr lang="de-DE" sz="1300" kern="0" dirty="0">
                <a:ea typeface="Arial Unicode MS" pitchFamily="34" charset="-128"/>
                <a:cs typeface="Arial Unicode MS" pitchFamily="34" charset="-128"/>
              </a:rPr>
              <a:t> </a:t>
            </a:r>
            <a:r>
              <a:rPr lang="de-DE" sz="1300" kern="0" dirty="0" err="1">
                <a:ea typeface="Arial Unicode MS" pitchFamily="34" charset="-128"/>
                <a:cs typeface="Arial Unicode MS" pitchFamily="34" charset="-128"/>
              </a:rPr>
              <a:t>can</a:t>
            </a:r>
            <a:r>
              <a:rPr lang="de-DE" sz="1300" kern="0" dirty="0">
                <a:ea typeface="Arial Unicode MS" pitchFamily="34" charset="-128"/>
                <a:cs typeface="Arial Unicode MS" pitchFamily="34" charset="-128"/>
              </a:rPr>
              <a:t> (</a:t>
            </a:r>
            <a:r>
              <a:rPr lang="de-DE" sz="1300" kern="0" dirty="0" err="1">
                <a:ea typeface="Arial Unicode MS" pitchFamily="34" charset="-128"/>
                <a:cs typeface="Arial Unicode MS" pitchFamily="34" charset="-128"/>
              </a:rPr>
              <a:t>should</a:t>
            </a:r>
            <a:r>
              <a:rPr lang="de-DE" sz="1300" kern="0" dirty="0">
                <a:ea typeface="Arial Unicode MS" pitchFamily="34" charset="-128"/>
                <a:cs typeface="Arial Unicode MS" pitchFamily="34" charset="-128"/>
              </a:rPr>
              <a:t>?) </a:t>
            </a:r>
            <a:r>
              <a:rPr lang="de-DE" sz="1300" kern="0" dirty="0" err="1">
                <a:ea typeface="Arial Unicode MS" pitchFamily="34" charset="-128"/>
                <a:cs typeface="Arial Unicode MS" pitchFamily="34" charset="-128"/>
              </a:rPr>
              <a:t>be</a:t>
            </a:r>
            <a:r>
              <a:rPr lang="de-DE" sz="1300" kern="0" dirty="0">
                <a:ea typeface="Arial Unicode MS" pitchFamily="34" charset="-128"/>
                <a:cs typeface="Arial Unicode MS" pitchFamily="34" charset="-128"/>
              </a:rPr>
              <a:t> </a:t>
            </a:r>
            <a:r>
              <a:rPr lang="de-DE" sz="1300" kern="0" dirty="0" err="1">
                <a:ea typeface="Arial Unicode MS" pitchFamily="34" charset="-128"/>
                <a:cs typeface="Arial Unicode MS" pitchFamily="34" charset="-128"/>
              </a:rPr>
              <a:t>always</a:t>
            </a:r>
            <a:r>
              <a:rPr lang="de-DE" sz="1300" kern="0" dirty="0">
                <a:ea typeface="Arial Unicode MS" pitchFamily="34" charset="-128"/>
                <a:cs typeface="Arial Unicode MS" pitchFamily="34" charset="-128"/>
              </a:rPr>
              <a:t> </a:t>
            </a:r>
            <a:r>
              <a:rPr lang="de-DE" sz="1300" kern="0" dirty="0" err="1">
                <a:ea typeface="Arial Unicode MS" pitchFamily="34" charset="-128"/>
                <a:cs typeface="Arial Unicode MS" pitchFamily="34" charset="-128"/>
              </a:rPr>
              <a:t>under</a:t>
            </a:r>
            <a:r>
              <a:rPr lang="de-DE" sz="1300" kern="0" dirty="0">
                <a:ea typeface="Arial Unicode MS" pitchFamily="34" charset="-128"/>
                <a:cs typeface="Arial Unicode MS" pitchFamily="34" charset="-128"/>
              </a:rPr>
              <a:t> </a:t>
            </a:r>
            <a:r>
              <a:rPr lang="de-DE" sz="1300" kern="0" dirty="0" err="1">
                <a:ea typeface="Arial Unicode MS" pitchFamily="34" charset="-128"/>
                <a:cs typeface="Arial Unicode MS" pitchFamily="34" charset="-128"/>
              </a:rPr>
              <a:t>discussion</a:t>
            </a:r>
            <a:endParaRPr lang="de-DE" sz="13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044397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a:t>
            </a:r>
            <a:r>
              <a:rPr lang="en-US" dirty="0" err="1" smtClean="0"/>
              <a:t>TwoGO</a:t>
            </a:r>
            <a:r>
              <a:rPr lang="en-US" dirty="0" smtClean="0"/>
              <a:t/>
            </a:r>
            <a:br>
              <a:rPr lang="en-US" dirty="0" smtClean="0"/>
            </a:br>
            <a:r>
              <a:rPr lang="en-US" sz="2000" dirty="0" smtClean="0"/>
              <a:t>Use switches to release features – Pre-requisite for continuous deployment</a:t>
            </a:r>
            <a:endParaRPr lang="en-US" sz="2000" dirty="0"/>
          </a:p>
        </p:txBody>
      </p:sp>
      <p:sp>
        <p:nvSpPr>
          <p:cNvPr id="50" name="Oval 49"/>
          <p:cNvSpPr/>
          <p:nvPr/>
        </p:nvSpPr>
        <p:spPr bwMode="gray">
          <a:xfrm>
            <a:off x="2639458" y="5830656"/>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1" name="Oval 50"/>
          <p:cNvSpPr/>
          <p:nvPr/>
        </p:nvSpPr>
        <p:spPr bwMode="gray">
          <a:xfrm>
            <a:off x="2639457" y="5347326"/>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52" name="Oval 51"/>
          <p:cNvSpPr/>
          <p:nvPr/>
        </p:nvSpPr>
        <p:spPr bwMode="gray">
          <a:xfrm>
            <a:off x="3437145" y="5191173"/>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cxnSp>
        <p:nvCxnSpPr>
          <p:cNvPr id="55" name="Straight Connector 54"/>
          <p:cNvCxnSpPr>
            <a:endCxn id="51" idx="4"/>
          </p:cNvCxnSpPr>
          <p:nvPr/>
        </p:nvCxnSpPr>
        <p:spPr>
          <a:xfrm flipV="1">
            <a:off x="2857583" y="5659633"/>
            <a:ext cx="0" cy="1561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3075709" y="5347326"/>
            <a:ext cx="361435" cy="15615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82862" y="6235460"/>
            <a:ext cx="511358"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300" kern="0" dirty="0">
                <a:ea typeface="Arial Unicode MS" pitchFamily="34" charset="-128"/>
                <a:cs typeface="Arial Unicode MS" pitchFamily="34" charset="-128"/>
              </a:rPr>
              <a:t>Master</a:t>
            </a:r>
          </a:p>
        </p:txBody>
      </p:sp>
      <p:sp>
        <p:nvSpPr>
          <p:cNvPr id="62" name="Oval 61"/>
          <p:cNvSpPr/>
          <p:nvPr/>
        </p:nvSpPr>
        <p:spPr bwMode="gray">
          <a:xfrm>
            <a:off x="2639458" y="3794392"/>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3" name="Oval 62"/>
          <p:cNvSpPr/>
          <p:nvPr/>
        </p:nvSpPr>
        <p:spPr bwMode="gray">
          <a:xfrm>
            <a:off x="2639457" y="4302463"/>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sp>
        <p:nvSpPr>
          <p:cNvPr id="64" name="Oval 63"/>
          <p:cNvSpPr/>
          <p:nvPr/>
        </p:nvSpPr>
        <p:spPr bwMode="gray">
          <a:xfrm>
            <a:off x="2639458" y="4833498"/>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cxnSp>
        <p:nvCxnSpPr>
          <p:cNvPr id="77" name="Straight Connector 76"/>
          <p:cNvCxnSpPr>
            <a:stCxn id="64" idx="4"/>
            <a:endCxn id="51" idx="0"/>
          </p:cNvCxnSpPr>
          <p:nvPr/>
        </p:nvCxnSpPr>
        <p:spPr>
          <a:xfrm flipH="1">
            <a:off x="2857583" y="5145805"/>
            <a:ext cx="1" cy="20152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3" idx="4"/>
            <a:endCxn id="64" idx="0"/>
          </p:cNvCxnSpPr>
          <p:nvPr/>
        </p:nvCxnSpPr>
        <p:spPr>
          <a:xfrm>
            <a:off x="2857583" y="4614769"/>
            <a:ext cx="1" cy="21872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2" idx="4"/>
            <a:endCxn id="63" idx="0"/>
          </p:cNvCxnSpPr>
          <p:nvPr/>
        </p:nvCxnSpPr>
        <p:spPr>
          <a:xfrm flipH="1">
            <a:off x="2857583" y="4106698"/>
            <a:ext cx="1" cy="1957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8" name="Picture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823" y="1443010"/>
            <a:ext cx="1795952" cy="336731"/>
          </a:xfrm>
          <a:prstGeom prst="rect">
            <a:avLst/>
          </a:prstGeom>
        </p:spPr>
      </p:pic>
      <p:pic>
        <p:nvPicPr>
          <p:cNvPr id="90" name="Picture 5" descr="C:\Users\d036774\AppData\Local\Microsoft\Windows\Temporary Internet Files\Content.IE5\J52LIIA9\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4063" y="1746383"/>
            <a:ext cx="817219" cy="612897"/>
          </a:xfrm>
          <a:prstGeom prst="rect">
            <a:avLst/>
          </a:prstGeom>
          <a:noFill/>
          <a:extLst>
            <a:ext uri="{909E8E84-426E-40dd-AFC4-6F175D3DCCD1}">
              <a14:hiddenFill xmlns:a14="http://schemas.microsoft.com/office/drawing/2010/main" xmlns="">
                <a:solidFill>
                  <a:srgbClr val="FFFFFF"/>
                </a:solidFill>
              </a14:hiddenFill>
            </a:ext>
          </a:extLst>
        </p:spPr>
      </p:pic>
      <p:sp>
        <p:nvSpPr>
          <p:cNvPr id="93" name="TextBox 92"/>
          <p:cNvSpPr txBox="1"/>
          <p:nvPr/>
        </p:nvSpPr>
        <p:spPr>
          <a:xfrm>
            <a:off x="1153512" y="2391686"/>
            <a:ext cx="142667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Central QA Landscape</a:t>
            </a:r>
          </a:p>
        </p:txBody>
      </p:sp>
      <p:pic>
        <p:nvPicPr>
          <p:cNvPr id="147" name="Picture 1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814" y="1443008"/>
            <a:ext cx="1795952" cy="336731"/>
          </a:xfrm>
          <a:prstGeom prst="rect">
            <a:avLst/>
          </a:prstGeom>
        </p:spPr>
      </p:pic>
      <p:pic>
        <p:nvPicPr>
          <p:cNvPr id="148" name="Picture 5" descr="C:\Users\d036774\AppData\Local\Microsoft\Windows\Temporary Internet Files\Content.IE5\J52LIIA9\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7055" y="1746381"/>
            <a:ext cx="817219" cy="612897"/>
          </a:xfrm>
          <a:prstGeom prst="rect">
            <a:avLst/>
          </a:prstGeom>
          <a:noFill/>
          <a:extLst>
            <a:ext uri="{909E8E84-426E-40dd-AFC4-6F175D3DCCD1}">
              <a14:hiddenFill xmlns:a14="http://schemas.microsoft.com/office/drawing/2010/main" xmlns="">
                <a:solidFill>
                  <a:srgbClr val="FFFFFF"/>
                </a:solidFill>
              </a14:hiddenFill>
            </a:ext>
          </a:extLst>
        </p:spPr>
      </p:pic>
      <p:sp>
        <p:nvSpPr>
          <p:cNvPr id="149" name="TextBox 148"/>
          <p:cNvSpPr txBox="1"/>
          <p:nvPr/>
        </p:nvSpPr>
        <p:spPr>
          <a:xfrm>
            <a:off x="3306504" y="2391684"/>
            <a:ext cx="1396216"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Productive Landscape</a:t>
            </a:r>
          </a:p>
        </p:txBody>
      </p:sp>
      <p:sp>
        <p:nvSpPr>
          <p:cNvPr id="4" name="TextBox 3"/>
          <p:cNvSpPr txBox="1"/>
          <p:nvPr/>
        </p:nvSpPr>
        <p:spPr>
          <a:xfrm>
            <a:off x="5303751" y="1443007"/>
            <a:ext cx="6396715" cy="3362459"/>
          </a:xfrm>
          <a:prstGeom prst="rect">
            <a:avLst/>
          </a:prstGeom>
          <a:noFill/>
        </p:spPr>
        <p:txBody>
          <a:bodyPr wrap="square" lIns="0" tIns="0" rIns="0" bIns="0" rtlCol="0">
            <a:spAutoFit/>
          </a:bodyPr>
          <a:lstStyle/>
          <a:p>
            <a:pPr marL="340243" indent="-340243" fontAlgn="base">
              <a:spcBef>
                <a:spcPct val="50000"/>
              </a:spcBef>
              <a:spcAft>
                <a:spcPct val="0"/>
              </a:spcAft>
              <a:buClr>
                <a:srgbClr val="F0AB00"/>
              </a:buClr>
              <a:buSzPct val="80000"/>
              <a:buFont typeface="Arial" panose="020B0604020202020204" pitchFamily="34" charset="0"/>
              <a:buChar char="•"/>
            </a:pPr>
            <a:r>
              <a:rPr lang="de-DE" sz="1900" kern="0" dirty="0">
                <a:ea typeface="Arial Unicode MS" pitchFamily="34" charset="-128"/>
                <a:cs typeface="Arial Unicode MS" pitchFamily="34" charset="-128"/>
              </a:rPr>
              <a:t>Update „Release“ </a:t>
            </a:r>
            <a:r>
              <a:rPr lang="de-DE" sz="1900" kern="0" dirty="0" err="1">
                <a:ea typeface="Arial Unicode MS" pitchFamily="34" charset="-128"/>
                <a:cs typeface="Arial Unicode MS" pitchFamily="34" charset="-128"/>
              </a:rPr>
              <a:t>branch</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daily</a:t>
            </a:r>
            <a:r>
              <a:rPr lang="de-DE" sz="1900" kern="0" dirty="0">
                <a:ea typeface="Arial Unicode MS" pitchFamily="34" charset="-128"/>
                <a:cs typeface="Arial Unicode MS" pitchFamily="34" charset="-128"/>
              </a:rPr>
              <a:t> </a:t>
            </a:r>
          </a:p>
          <a:p>
            <a:pPr marL="340243" indent="-340243" fontAlgn="base">
              <a:spcBef>
                <a:spcPct val="50000"/>
              </a:spcBef>
              <a:spcAft>
                <a:spcPct val="0"/>
              </a:spcAft>
              <a:buClr>
                <a:srgbClr val="F0AB00"/>
              </a:buClr>
              <a:buSzPct val="80000"/>
              <a:buFont typeface="Arial" panose="020B0604020202020204" pitchFamily="34" charset="0"/>
              <a:buChar char="•"/>
            </a:pPr>
            <a:r>
              <a:rPr lang="de-DE" sz="1900" kern="0" dirty="0" err="1">
                <a:ea typeface="Arial Unicode MS" pitchFamily="34" charset="-128"/>
                <a:cs typeface="Arial Unicode MS" pitchFamily="34" charset="-128"/>
              </a:rPr>
              <a:t>Deploy</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daily</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to</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staging</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landscape</a:t>
            </a:r>
            <a:r>
              <a:rPr lang="de-DE" sz="1900" kern="0" dirty="0">
                <a:ea typeface="Arial Unicode MS" pitchFamily="34" charset="-128"/>
                <a:cs typeface="Arial Unicode MS" pitchFamily="34" charset="-128"/>
              </a:rPr>
              <a:t> </a:t>
            </a:r>
          </a:p>
          <a:p>
            <a:pPr marL="340243" indent="-340243" fontAlgn="base">
              <a:spcBef>
                <a:spcPct val="50000"/>
              </a:spcBef>
              <a:spcAft>
                <a:spcPct val="0"/>
              </a:spcAft>
              <a:buClr>
                <a:srgbClr val="F0AB00"/>
              </a:buClr>
              <a:buSzPct val="80000"/>
              <a:buFont typeface="Arial" panose="020B0604020202020204" pitchFamily="34" charset="0"/>
              <a:buChar char="•"/>
            </a:pPr>
            <a:r>
              <a:rPr lang="de-DE" sz="1900" kern="0" dirty="0" err="1">
                <a:ea typeface="Arial Unicode MS" pitchFamily="34" charset="-128"/>
                <a:cs typeface="Arial Unicode MS" pitchFamily="34" charset="-128"/>
              </a:rPr>
              <a:t>Deploy</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daily</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to</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productive</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landscape</a:t>
            </a:r>
            <a:r>
              <a:rPr lang="de-DE" sz="1900" kern="0" dirty="0">
                <a:ea typeface="Arial Unicode MS" pitchFamily="34" charset="-128"/>
                <a:cs typeface="Arial Unicode MS" pitchFamily="34" charset="-128"/>
              </a:rPr>
              <a:t> (all </a:t>
            </a:r>
            <a:r>
              <a:rPr lang="de-DE" sz="1900" b="1" u="sng" kern="0" dirty="0" err="1">
                <a:ea typeface="Arial Unicode MS" pitchFamily="34" charset="-128"/>
                <a:cs typeface="Arial Unicode MS" pitchFamily="34" charset="-128"/>
              </a:rPr>
              <a:t>new</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features</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switches</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are</a:t>
            </a:r>
            <a:r>
              <a:rPr lang="de-DE" sz="1900" kern="0" dirty="0">
                <a:ea typeface="Arial Unicode MS" pitchFamily="34" charset="-128"/>
                <a:cs typeface="Arial Unicode MS" pitchFamily="34" charset="-128"/>
              </a:rPr>
              <a:t> </a:t>
            </a:r>
            <a:r>
              <a:rPr lang="de-DE" sz="1900" b="1" kern="0" dirty="0">
                <a:ea typeface="Arial Unicode MS" pitchFamily="34" charset="-128"/>
                <a:cs typeface="Arial Unicode MS" pitchFamily="34" charset="-128"/>
              </a:rPr>
              <a:t>OFF</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by</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default</a:t>
            </a:r>
            <a:r>
              <a:rPr lang="de-DE" sz="1900" kern="0" dirty="0">
                <a:ea typeface="Arial Unicode MS" pitchFamily="34" charset="-128"/>
                <a:cs typeface="Arial Unicode MS" pitchFamily="34" charset="-128"/>
              </a:rPr>
              <a:t>)</a:t>
            </a:r>
          </a:p>
          <a:p>
            <a:pPr marL="340243" indent="-340243" fontAlgn="base">
              <a:spcBef>
                <a:spcPct val="50000"/>
              </a:spcBef>
              <a:spcAft>
                <a:spcPct val="0"/>
              </a:spcAft>
              <a:buClr>
                <a:srgbClr val="F0AB00"/>
              </a:buClr>
              <a:buSzPct val="80000"/>
              <a:buFont typeface="Arial" panose="020B0604020202020204" pitchFamily="34" charset="0"/>
              <a:buChar char="•"/>
            </a:pPr>
            <a:r>
              <a:rPr lang="de-DE" sz="1900" kern="0" dirty="0">
                <a:ea typeface="Arial Unicode MS" pitchFamily="34" charset="-128"/>
                <a:cs typeface="Arial Unicode MS" pitchFamily="34" charset="-128"/>
              </a:rPr>
              <a:t>Activate </a:t>
            </a:r>
            <a:r>
              <a:rPr lang="de-DE" sz="1900" kern="0" dirty="0" err="1">
                <a:ea typeface="Arial Unicode MS" pitchFamily="34" charset="-128"/>
                <a:cs typeface="Arial Unicode MS" pitchFamily="34" charset="-128"/>
              </a:rPr>
              <a:t>feature</a:t>
            </a:r>
            <a:r>
              <a:rPr lang="de-DE" sz="1900" kern="0" dirty="0">
                <a:ea typeface="Arial Unicode MS" pitchFamily="34" charset="-128"/>
                <a:cs typeface="Arial Unicode MS" pitchFamily="34" charset="-128"/>
              </a:rPr>
              <a:t> in </a:t>
            </a:r>
            <a:r>
              <a:rPr lang="de-DE" sz="1900" kern="0" dirty="0" err="1">
                <a:ea typeface="Arial Unicode MS" pitchFamily="34" charset="-128"/>
                <a:cs typeface="Arial Unicode MS" pitchFamily="34" charset="-128"/>
              </a:rPr>
              <a:t>staging</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landscape</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one</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by</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one</a:t>
            </a:r>
            <a:r>
              <a:rPr lang="de-DE" sz="1900" kern="0" dirty="0">
                <a:ea typeface="Arial Unicode MS" pitchFamily="34" charset="-128"/>
                <a:cs typeface="Arial Unicode MS" pitchFamily="34" charset="-128"/>
              </a:rPr>
              <a:t>)</a:t>
            </a:r>
          </a:p>
          <a:p>
            <a:pPr marL="340243" indent="-340243" fontAlgn="base">
              <a:spcBef>
                <a:spcPct val="50000"/>
              </a:spcBef>
              <a:spcAft>
                <a:spcPct val="0"/>
              </a:spcAft>
              <a:buClr>
                <a:srgbClr val="F0AB00"/>
              </a:buClr>
              <a:buSzPct val="80000"/>
              <a:buFont typeface="Arial" panose="020B0604020202020204" pitchFamily="34" charset="0"/>
              <a:buChar char="•"/>
            </a:pPr>
            <a:r>
              <a:rPr lang="de-DE" sz="1900" kern="0" dirty="0">
                <a:ea typeface="Arial Unicode MS" pitchFamily="34" charset="-128"/>
                <a:cs typeface="Arial Unicode MS" pitchFamily="34" charset="-128"/>
              </a:rPr>
              <a:t>Test </a:t>
            </a:r>
            <a:r>
              <a:rPr lang="de-DE" sz="1900" kern="0" dirty="0" err="1">
                <a:ea typeface="Arial Unicode MS" pitchFamily="34" charset="-128"/>
                <a:cs typeface="Arial Unicode MS" pitchFamily="34" charset="-128"/>
              </a:rPr>
              <a:t>feature</a:t>
            </a:r>
            <a:r>
              <a:rPr lang="de-DE" sz="1900" kern="0" dirty="0">
                <a:ea typeface="Arial Unicode MS" pitchFamily="34" charset="-128"/>
                <a:cs typeface="Arial Unicode MS" pitchFamily="34" charset="-128"/>
              </a:rPr>
              <a:t> in </a:t>
            </a:r>
            <a:r>
              <a:rPr lang="de-DE" sz="1900" kern="0" dirty="0" err="1">
                <a:ea typeface="Arial Unicode MS" pitchFamily="34" charset="-128"/>
                <a:cs typeface="Arial Unicode MS" pitchFamily="34" charset="-128"/>
              </a:rPr>
              <a:t>staging</a:t>
            </a:r>
            <a:r>
              <a:rPr lang="de-DE" sz="1900" kern="0" dirty="0">
                <a:ea typeface="Arial Unicode MS" pitchFamily="34" charset="-128"/>
                <a:cs typeface="Arial Unicode MS" pitchFamily="34" charset="-128"/>
              </a:rPr>
              <a:t> (e.g. </a:t>
            </a:r>
            <a:r>
              <a:rPr lang="de-DE" sz="1900" kern="0" dirty="0" err="1">
                <a:ea typeface="Arial Unicode MS" pitchFamily="34" charset="-128"/>
                <a:cs typeface="Arial Unicode MS" pitchFamily="34" charset="-128"/>
              </a:rPr>
              <a:t>wait</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until</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translation</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is</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done</a:t>
            </a:r>
            <a:r>
              <a:rPr lang="de-DE" sz="1900" kern="0" dirty="0">
                <a:ea typeface="Arial Unicode MS" pitchFamily="34" charset="-128"/>
                <a:cs typeface="Arial Unicode MS" pitchFamily="34" charset="-128"/>
              </a:rPr>
              <a:t>)</a:t>
            </a:r>
          </a:p>
          <a:p>
            <a:pPr marL="340243" indent="-340243" fontAlgn="base">
              <a:spcBef>
                <a:spcPct val="50000"/>
              </a:spcBef>
              <a:spcAft>
                <a:spcPct val="0"/>
              </a:spcAft>
              <a:buClr>
                <a:srgbClr val="F0AB00"/>
              </a:buClr>
              <a:buSzPct val="80000"/>
              <a:buFont typeface="Arial" panose="020B0604020202020204" pitchFamily="34" charset="0"/>
              <a:buChar char="•"/>
            </a:pPr>
            <a:r>
              <a:rPr lang="de-DE" sz="1900" kern="0" dirty="0" err="1">
                <a:ea typeface="Arial Unicode MS" pitchFamily="34" charset="-128"/>
                <a:cs typeface="Arial Unicode MS" pitchFamily="34" charset="-128"/>
              </a:rPr>
              <a:t>Once</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test</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and</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translation</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of</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new</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feature</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is</a:t>
            </a:r>
            <a:r>
              <a:rPr lang="de-DE" sz="1900" kern="0" dirty="0">
                <a:ea typeface="Arial Unicode MS" pitchFamily="34" charset="-128"/>
                <a:cs typeface="Arial Unicode MS" pitchFamily="34" charset="-128"/>
              </a:rPr>
              <a:t> OK, turn </a:t>
            </a:r>
            <a:r>
              <a:rPr lang="de-DE" sz="1900" b="1" kern="0" dirty="0">
                <a:ea typeface="Arial Unicode MS" pitchFamily="34" charset="-128"/>
                <a:cs typeface="Arial Unicode MS" pitchFamily="34" charset="-128"/>
              </a:rPr>
              <a:t>ON</a:t>
            </a:r>
            <a:r>
              <a:rPr lang="de-DE" sz="1900" kern="0" dirty="0">
                <a:ea typeface="Arial Unicode MS" pitchFamily="34" charset="-128"/>
                <a:cs typeface="Arial Unicode MS" pitchFamily="34" charset="-128"/>
              </a:rPr>
              <a:t> </a:t>
            </a:r>
            <a:r>
              <a:rPr lang="de-DE" sz="1900" kern="0" dirty="0" err="1">
                <a:ea typeface="Arial Unicode MS" pitchFamily="34" charset="-128"/>
                <a:cs typeface="Arial Unicode MS" pitchFamily="34" charset="-128"/>
              </a:rPr>
              <a:t>feature</a:t>
            </a:r>
            <a:r>
              <a:rPr lang="de-DE" sz="1900" kern="0" dirty="0">
                <a:ea typeface="Arial Unicode MS" pitchFamily="34" charset="-128"/>
                <a:cs typeface="Arial Unicode MS" pitchFamily="34" charset="-128"/>
              </a:rPr>
              <a:t> in </a:t>
            </a:r>
            <a:r>
              <a:rPr lang="de-DE" sz="1900" kern="0" dirty="0" err="1">
                <a:ea typeface="Arial Unicode MS" pitchFamily="34" charset="-128"/>
                <a:cs typeface="Arial Unicode MS" pitchFamily="34" charset="-128"/>
              </a:rPr>
              <a:t>production</a:t>
            </a:r>
            <a:endParaRPr lang="en-US" sz="1900" kern="0" dirty="0" err="1">
              <a:ea typeface="Arial Unicode MS" pitchFamily="34" charset="-128"/>
              <a:cs typeface="Arial Unicode MS" pitchFamily="34" charset="-128"/>
            </a:endParaRPr>
          </a:p>
        </p:txBody>
      </p:sp>
      <p:sp>
        <p:nvSpPr>
          <p:cNvPr id="70" name="Oval 69"/>
          <p:cNvSpPr/>
          <p:nvPr/>
        </p:nvSpPr>
        <p:spPr bwMode="gray">
          <a:xfrm>
            <a:off x="3437145" y="4106698"/>
            <a:ext cx="436251" cy="312306"/>
          </a:xfrm>
          <a:prstGeom prst="ellipse">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de-DE" kern="0" dirty="0">
              <a:ea typeface="Arial Unicode MS" pitchFamily="34" charset="-128"/>
              <a:cs typeface="Arial Unicode MS" pitchFamily="34" charset="-128"/>
            </a:endParaRPr>
          </a:p>
        </p:txBody>
      </p:sp>
      <p:cxnSp>
        <p:nvCxnSpPr>
          <p:cNvPr id="71" name="Straight Connector 70"/>
          <p:cNvCxnSpPr>
            <a:stCxn id="63" idx="6"/>
            <a:endCxn id="70" idx="2"/>
          </p:cNvCxnSpPr>
          <p:nvPr/>
        </p:nvCxnSpPr>
        <p:spPr>
          <a:xfrm flipV="1">
            <a:off x="3075708" y="4262851"/>
            <a:ext cx="361437" cy="1957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gray">
          <a:xfrm>
            <a:off x="1481610" y="2868899"/>
            <a:ext cx="230152" cy="161620"/>
          </a:xfrm>
          <a:prstGeom prst="rect">
            <a:avLst/>
          </a:prstGeom>
          <a:noFill/>
          <a:ln w="28575"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8" name="TextBox 77"/>
          <p:cNvSpPr txBox="1"/>
          <p:nvPr/>
        </p:nvSpPr>
        <p:spPr>
          <a:xfrm>
            <a:off x="1450787" y="2622059"/>
            <a:ext cx="666849"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300" kern="0" dirty="0">
                <a:ea typeface="Arial Unicode MS" pitchFamily="34" charset="-128"/>
                <a:cs typeface="Arial Unicode MS" pitchFamily="34" charset="-128"/>
              </a:rPr>
              <a:t>Switches</a:t>
            </a:r>
          </a:p>
        </p:txBody>
      </p:sp>
      <p:sp>
        <p:nvSpPr>
          <p:cNvPr id="13" name="Freeform 12"/>
          <p:cNvSpPr/>
          <p:nvPr/>
        </p:nvSpPr>
        <p:spPr bwMode="gray">
          <a:xfrm>
            <a:off x="1543125" y="2846453"/>
            <a:ext cx="212091" cy="133381"/>
          </a:xfrm>
          <a:custGeom>
            <a:avLst/>
            <a:gdLst>
              <a:gd name="connsiteX0" fmla="*/ 0 w 1447800"/>
              <a:gd name="connsiteY0" fmla="*/ 838200 h 1228725"/>
              <a:gd name="connsiteX1" fmla="*/ 323850 w 1447800"/>
              <a:gd name="connsiteY1" fmla="*/ 1228725 h 1228725"/>
              <a:gd name="connsiteX2" fmla="*/ 1447800 w 1447800"/>
              <a:gd name="connsiteY2" fmla="*/ 0 h 1228725"/>
            </a:gdLst>
            <a:ahLst/>
            <a:cxnLst>
              <a:cxn ang="0">
                <a:pos x="connsiteX0" y="connsiteY0"/>
              </a:cxn>
              <a:cxn ang="0">
                <a:pos x="connsiteX1" y="connsiteY1"/>
              </a:cxn>
              <a:cxn ang="0">
                <a:pos x="connsiteX2" y="connsiteY2"/>
              </a:cxn>
            </a:cxnLst>
            <a:rect l="l" t="t" r="r" b="b"/>
            <a:pathLst>
              <a:path w="1447800" h="1228725">
                <a:moveTo>
                  <a:pt x="0" y="838200"/>
                </a:moveTo>
                <a:lnTo>
                  <a:pt x="323850" y="1228725"/>
                </a:lnTo>
                <a:lnTo>
                  <a:pt x="1447800" y="0"/>
                </a:lnTo>
              </a:path>
            </a:pathLst>
          </a:custGeom>
          <a:ln w="57150">
            <a:solidFill>
              <a:schemeClr val="accent4"/>
            </a:solidFill>
            <a:headEnd/>
            <a:tailEnd/>
          </a:ln>
        </p:spPr>
        <p:style>
          <a:lnRef idx="1">
            <a:schemeClr val="accent6"/>
          </a:lnRef>
          <a:fillRef idx="0">
            <a:schemeClr val="accent6"/>
          </a:fillRef>
          <a:effectRef idx="0">
            <a:schemeClr val="accent6"/>
          </a:effectRef>
          <a:fontRef idx="minor">
            <a:schemeClr val="tx1"/>
          </a:fontRef>
        </p:style>
        <p:txBody>
          <a:bodyPr lIns="108878" tIns="54439" rIns="108878" bIns="54439" rtlCol="0" anchor="ctr"/>
          <a:lstStyle/>
          <a:p>
            <a:pPr algn="ctr"/>
            <a:endParaRPr lang="en-US"/>
          </a:p>
        </p:txBody>
      </p:sp>
      <p:sp>
        <p:nvSpPr>
          <p:cNvPr id="89" name="Rectangle 88"/>
          <p:cNvSpPr/>
          <p:nvPr/>
        </p:nvSpPr>
        <p:spPr bwMode="gray">
          <a:xfrm>
            <a:off x="1482851" y="3144783"/>
            <a:ext cx="230152" cy="161620"/>
          </a:xfrm>
          <a:prstGeom prst="rect">
            <a:avLst/>
          </a:prstGeom>
          <a:noFill/>
          <a:ln w="28575"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92" name="Freeform 91"/>
          <p:cNvSpPr/>
          <p:nvPr/>
        </p:nvSpPr>
        <p:spPr bwMode="gray">
          <a:xfrm>
            <a:off x="1544366" y="3122337"/>
            <a:ext cx="212091" cy="133381"/>
          </a:xfrm>
          <a:custGeom>
            <a:avLst/>
            <a:gdLst>
              <a:gd name="connsiteX0" fmla="*/ 0 w 1447800"/>
              <a:gd name="connsiteY0" fmla="*/ 838200 h 1228725"/>
              <a:gd name="connsiteX1" fmla="*/ 323850 w 1447800"/>
              <a:gd name="connsiteY1" fmla="*/ 1228725 h 1228725"/>
              <a:gd name="connsiteX2" fmla="*/ 1447800 w 1447800"/>
              <a:gd name="connsiteY2" fmla="*/ 0 h 1228725"/>
            </a:gdLst>
            <a:ahLst/>
            <a:cxnLst>
              <a:cxn ang="0">
                <a:pos x="connsiteX0" y="connsiteY0"/>
              </a:cxn>
              <a:cxn ang="0">
                <a:pos x="connsiteX1" y="connsiteY1"/>
              </a:cxn>
              <a:cxn ang="0">
                <a:pos x="connsiteX2" y="connsiteY2"/>
              </a:cxn>
            </a:cxnLst>
            <a:rect l="l" t="t" r="r" b="b"/>
            <a:pathLst>
              <a:path w="1447800" h="1228725">
                <a:moveTo>
                  <a:pt x="0" y="838200"/>
                </a:moveTo>
                <a:lnTo>
                  <a:pt x="323850" y="1228725"/>
                </a:lnTo>
                <a:lnTo>
                  <a:pt x="1447800" y="0"/>
                </a:lnTo>
              </a:path>
            </a:pathLst>
          </a:custGeom>
          <a:ln w="57150">
            <a:solidFill>
              <a:schemeClr val="accent4"/>
            </a:solidFill>
            <a:headEnd/>
            <a:tailEnd/>
          </a:ln>
        </p:spPr>
        <p:style>
          <a:lnRef idx="1">
            <a:schemeClr val="accent6"/>
          </a:lnRef>
          <a:fillRef idx="0">
            <a:schemeClr val="accent6"/>
          </a:fillRef>
          <a:effectRef idx="0">
            <a:schemeClr val="accent6"/>
          </a:effectRef>
          <a:fontRef idx="minor">
            <a:schemeClr val="tx1"/>
          </a:fontRef>
        </p:style>
        <p:txBody>
          <a:bodyPr lIns="108878" tIns="54439" rIns="108878" bIns="54439" rtlCol="0" anchor="ctr"/>
          <a:lstStyle/>
          <a:p>
            <a:pPr algn="ctr"/>
            <a:endParaRPr lang="en-US"/>
          </a:p>
        </p:txBody>
      </p:sp>
      <p:sp>
        <p:nvSpPr>
          <p:cNvPr id="107" name="Rectangle 106"/>
          <p:cNvSpPr/>
          <p:nvPr/>
        </p:nvSpPr>
        <p:spPr bwMode="gray">
          <a:xfrm>
            <a:off x="1907731" y="2868899"/>
            <a:ext cx="230152" cy="161620"/>
          </a:xfrm>
          <a:prstGeom prst="rect">
            <a:avLst/>
          </a:prstGeom>
          <a:noFill/>
          <a:ln w="28575"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08" name="Freeform 107"/>
          <p:cNvSpPr/>
          <p:nvPr/>
        </p:nvSpPr>
        <p:spPr bwMode="gray">
          <a:xfrm>
            <a:off x="1969245" y="2846453"/>
            <a:ext cx="212091" cy="133381"/>
          </a:xfrm>
          <a:custGeom>
            <a:avLst/>
            <a:gdLst>
              <a:gd name="connsiteX0" fmla="*/ 0 w 1447800"/>
              <a:gd name="connsiteY0" fmla="*/ 838200 h 1228725"/>
              <a:gd name="connsiteX1" fmla="*/ 323850 w 1447800"/>
              <a:gd name="connsiteY1" fmla="*/ 1228725 h 1228725"/>
              <a:gd name="connsiteX2" fmla="*/ 1447800 w 1447800"/>
              <a:gd name="connsiteY2" fmla="*/ 0 h 1228725"/>
            </a:gdLst>
            <a:ahLst/>
            <a:cxnLst>
              <a:cxn ang="0">
                <a:pos x="connsiteX0" y="connsiteY0"/>
              </a:cxn>
              <a:cxn ang="0">
                <a:pos x="connsiteX1" y="connsiteY1"/>
              </a:cxn>
              <a:cxn ang="0">
                <a:pos x="connsiteX2" y="connsiteY2"/>
              </a:cxn>
            </a:cxnLst>
            <a:rect l="l" t="t" r="r" b="b"/>
            <a:pathLst>
              <a:path w="1447800" h="1228725">
                <a:moveTo>
                  <a:pt x="0" y="838200"/>
                </a:moveTo>
                <a:lnTo>
                  <a:pt x="323850" y="1228725"/>
                </a:lnTo>
                <a:lnTo>
                  <a:pt x="1447800" y="0"/>
                </a:lnTo>
              </a:path>
            </a:pathLst>
          </a:custGeom>
          <a:ln w="57150">
            <a:solidFill>
              <a:schemeClr val="accent4"/>
            </a:solidFill>
            <a:headEnd/>
            <a:tailEnd/>
          </a:ln>
        </p:spPr>
        <p:style>
          <a:lnRef idx="1">
            <a:schemeClr val="accent6"/>
          </a:lnRef>
          <a:fillRef idx="0">
            <a:schemeClr val="accent6"/>
          </a:fillRef>
          <a:effectRef idx="0">
            <a:schemeClr val="accent6"/>
          </a:effectRef>
          <a:fontRef idx="minor">
            <a:schemeClr val="tx1"/>
          </a:fontRef>
        </p:style>
        <p:txBody>
          <a:bodyPr lIns="108878" tIns="54439" rIns="108878" bIns="54439" rtlCol="0" anchor="ctr"/>
          <a:lstStyle/>
          <a:p>
            <a:pPr algn="ctr"/>
            <a:endParaRPr lang="en-US"/>
          </a:p>
        </p:txBody>
      </p:sp>
      <p:sp>
        <p:nvSpPr>
          <p:cNvPr id="109" name="Rectangle 108"/>
          <p:cNvSpPr/>
          <p:nvPr/>
        </p:nvSpPr>
        <p:spPr bwMode="gray">
          <a:xfrm>
            <a:off x="1908971" y="3144783"/>
            <a:ext cx="230152" cy="161620"/>
          </a:xfrm>
          <a:prstGeom prst="rect">
            <a:avLst/>
          </a:prstGeom>
          <a:noFill/>
          <a:ln w="28575"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10" name="Freeform 109"/>
          <p:cNvSpPr/>
          <p:nvPr/>
        </p:nvSpPr>
        <p:spPr bwMode="gray">
          <a:xfrm>
            <a:off x="1970486" y="3122337"/>
            <a:ext cx="212091" cy="133381"/>
          </a:xfrm>
          <a:custGeom>
            <a:avLst/>
            <a:gdLst>
              <a:gd name="connsiteX0" fmla="*/ 0 w 1447800"/>
              <a:gd name="connsiteY0" fmla="*/ 838200 h 1228725"/>
              <a:gd name="connsiteX1" fmla="*/ 323850 w 1447800"/>
              <a:gd name="connsiteY1" fmla="*/ 1228725 h 1228725"/>
              <a:gd name="connsiteX2" fmla="*/ 1447800 w 1447800"/>
              <a:gd name="connsiteY2" fmla="*/ 0 h 1228725"/>
            </a:gdLst>
            <a:ahLst/>
            <a:cxnLst>
              <a:cxn ang="0">
                <a:pos x="connsiteX0" y="connsiteY0"/>
              </a:cxn>
              <a:cxn ang="0">
                <a:pos x="connsiteX1" y="connsiteY1"/>
              </a:cxn>
              <a:cxn ang="0">
                <a:pos x="connsiteX2" y="connsiteY2"/>
              </a:cxn>
            </a:cxnLst>
            <a:rect l="l" t="t" r="r" b="b"/>
            <a:pathLst>
              <a:path w="1447800" h="1228725">
                <a:moveTo>
                  <a:pt x="0" y="838200"/>
                </a:moveTo>
                <a:lnTo>
                  <a:pt x="323850" y="1228725"/>
                </a:lnTo>
                <a:lnTo>
                  <a:pt x="1447800" y="0"/>
                </a:lnTo>
              </a:path>
            </a:pathLst>
          </a:custGeom>
          <a:ln w="57150">
            <a:solidFill>
              <a:schemeClr val="accent4"/>
            </a:solidFill>
            <a:headEnd/>
            <a:tailEnd/>
          </a:ln>
        </p:spPr>
        <p:style>
          <a:lnRef idx="1">
            <a:schemeClr val="accent6"/>
          </a:lnRef>
          <a:fillRef idx="0">
            <a:schemeClr val="accent6"/>
          </a:fillRef>
          <a:effectRef idx="0">
            <a:schemeClr val="accent6"/>
          </a:effectRef>
          <a:fontRef idx="minor">
            <a:schemeClr val="tx1"/>
          </a:fontRef>
        </p:style>
        <p:txBody>
          <a:bodyPr lIns="108878" tIns="54439" rIns="108878" bIns="54439" rtlCol="0" anchor="ctr"/>
          <a:lstStyle/>
          <a:p>
            <a:pPr algn="ctr"/>
            <a:endParaRPr lang="en-US"/>
          </a:p>
        </p:txBody>
      </p:sp>
      <p:sp>
        <p:nvSpPr>
          <p:cNvPr id="14" name="Rounded Rectangle 13"/>
          <p:cNvSpPr/>
          <p:nvPr/>
        </p:nvSpPr>
        <p:spPr bwMode="gray">
          <a:xfrm>
            <a:off x="1567347" y="3852662"/>
            <a:ext cx="840507" cy="195765"/>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de-DE" sz="1300" kern="0" dirty="0">
                <a:ea typeface="Arial Unicode MS" pitchFamily="34" charset="-128"/>
                <a:cs typeface="Arial Unicode MS" pitchFamily="34" charset="-128"/>
              </a:rPr>
              <a:t>HEAD</a:t>
            </a:r>
            <a:endParaRPr lang="en-US" sz="1300" kern="0" dirty="0">
              <a:ea typeface="Arial Unicode MS" pitchFamily="34" charset="-128"/>
              <a:cs typeface="Arial Unicode MS" pitchFamily="34" charset="-128"/>
            </a:endParaRPr>
          </a:p>
        </p:txBody>
      </p:sp>
      <p:cxnSp>
        <p:nvCxnSpPr>
          <p:cNvPr id="16" name="Straight Arrow Connector 15"/>
          <p:cNvCxnSpPr>
            <a:stCxn id="14" idx="3"/>
            <a:endCxn id="62" idx="2"/>
          </p:cNvCxnSpPr>
          <p:nvPr/>
        </p:nvCxnSpPr>
        <p:spPr>
          <a:xfrm>
            <a:off x="2407854" y="3950545"/>
            <a:ext cx="231604" cy="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12" name="Rounded Rectangle 111"/>
          <p:cNvSpPr/>
          <p:nvPr/>
        </p:nvSpPr>
        <p:spPr bwMode="gray">
          <a:xfrm>
            <a:off x="4088278" y="4164968"/>
            <a:ext cx="945313" cy="195765"/>
          </a:xfrm>
          <a:prstGeom prst="roundRect">
            <a:avLst/>
          </a:prstGeom>
          <a:ln>
            <a:headEnd/>
            <a:tailEnd/>
          </a:ln>
        </p:spPr>
        <p:style>
          <a:lnRef idx="1">
            <a:schemeClr val="accent3"/>
          </a:lnRef>
          <a:fillRef idx="2">
            <a:schemeClr val="accent3"/>
          </a:fillRef>
          <a:effectRef idx="1">
            <a:schemeClr val="accent3"/>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de-DE" sz="1300" kern="0" dirty="0">
                <a:ea typeface="Arial Unicode MS" pitchFamily="34" charset="-128"/>
                <a:cs typeface="Arial Unicode MS" pitchFamily="34" charset="-128"/>
              </a:rPr>
              <a:t>Release</a:t>
            </a:r>
            <a:endParaRPr lang="en-US" sz="1300" kern="0" dirty="0">
              <a:ea typeface="Arial Unicode MS" pitchFamily="34" charset="-128"/>
              <a:cs typeface="Arial Unicode MS" pitchFamily="34" charset="-128"/>
            </a:endParaRPr>
          </a:p>
        </p:txBody>
      </p:sp>
      <p:cxnSp>
        <p:nvCxnSpPr>
          <p:cNvPr id="114" name="Straight Arrow Connector 113"/>
          <p:cNvCxnSpPr>
            <a:stCxn id="112" idx="1"/>
            <a:endCxn id="70" idx="6"/>
          </p:cNvCxnSpPr>
          <p:nvPr/>
        </p:nvCxnSpPr>
        <p:spPr>
          <a:xfrm flipH="1">
            <a:off x="3873395" y="4262851"/>
            <a:ext cx="214883" cy="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bwMode="gray">
          <a:xfrm>
            <a:off x="3663296" y="2868898"/>
            <a:ext cx="230152" cy="161620"/>
          </a:xfrm>
          <a:prstGeom prst="rect">
            <a:avLst/>
          </a:prstGeom>
          <a:noFill/>
          <a:ln w="28575"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40" name="TextBox 139"/>
          <p:cNvSpPr txBox="1"/>
          <p:nvPr/>
        </p:nvSpPr>
        <p:spPr>
          <a:xfrm>
            <a:off x="3632472" y="2622058"/>
            <a:ext cx="666849" cy="20005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300" kern="0" dirty="0">
                <a:ea typeface="Arial Unicode MS" pitchFamily="34" charset="-128"/>
                <a:cs typeface="Arial Unicode MS" pitchFamily="34" charset="-128"/>
              </a:rPr>
              <a:t>Switches</a:t>
            </a:r>
          </a:p>
        </p:txBody>
      </p:sp>
      <p:sp>
        <p:nvSpPr>
          <p:cNvPr id="142" name="Freeform 141"/>
          <p:cNvSpPr/>
          <p:nvPr/>
        </p:nvSpPr>
        <p:spPr bwMode="gray">
          <a:xfrm>
            <a:off x="3724811" y="2846452"/>
            <a:ext cx="212091" cy="133381"/>
          </a:xfrm>
          <a:custGeom>
            <a:avLst/>
            <a:gdLst>
              <a:gd name="connsiteX0" fmla="*/ 0 w 1447800"/>
              <a:gd name="connsiteY0" fmla="*/ 838200 h 1228725"/>
              <a:gd name="connsiteX1" fmla="*/ 323850 w 1447800"/>
              <a:gd name="connsiteY1" fmla="*/ 1228725 h 1228725"/>
              <a:gd name="connsiteX2" fmla="*/ 1447800 w 1447800"/>
              <a:gd name="connsiteY2" fmla="*/ 0 h 1228725"/>
            </a:gdLst>
            <a:ahLst/>
            <a:cxnLst>
              <a:cxn ang="0">
                <a:pos x="connsiteX0" y="connsiteY0"/>
              </a:cxn>
              <a:cxn ang="0">
                <a:pos x="connsiteX1" y="connsiteY1"/>
              </a:cxn>
              <a:cxn ang="0">
                <a:pos x="connsiteX2" y="connsiteY2"/>
              </a:cxn>
            </a:cxnLst>
            <a:rect l="l" t="t" r="r" b="b"/>
            <a:pathLst>
              <a:path w="1447800" h="1228725">
                <a:moveTo>
                  <a:pt x="0" y="838200"/>
                </a:moveTo>
                <a:lnTo>
                  <a:pt x="323850" y="1228725"/>
                </a:lnTo>
                <a:lnTo>
                  <a:pt x="1447800" y="0"/>
                </a:lnTo>
              </a:path>
            </a:pathLst>
          </a:custGeom>
          <a:ln w="57150">
            <a:solidFill>
              <a:schemeClr val="accent4"/>
            </a:solidFill>
            <a:headEnd/>
            <a:tailEnd/>
          </a:ln>
        </p:spPr>
        <p:style>
          <a:lnRef idx="1">
            <a:schemeClr val="accent6"/>
          </a:lnRef>
          <a:fillRef idx="0">
            <a:schemeClr val="accent6"/>
          </a:fillRef>
          <a:effectRef idx="0">
            <a:schemeClr val="accent6"/>
          </a:effectRef>
          <a:fontRef idx="minor">
            <a:schemeClr val="tx1"/>
          </a:fontRef>
        </p:style>
        <p:txBody>
          <a:bodyPr lIns="108878" tIns="54439" rIns="108878" bIns="54439" rtlCol="0" anchor="ctr"/>
          <a:lstStyle/>
          <a:p>
            <a:pPr algn="ctr"/>
            <a:endParaRPr lang="en-US"/>
          </a:p>
        </p:txBody>
      </p:sp>
      <p:sp>
        <p:nvSpPr>
          <p:cNvPr id="143" name="Rectangle 142"/>
          <p:cNvSpPr/>
          <p:nvPr/>
        </p:nvSpPr>
        <p:spPr bwMode="gray">
          <a:xfrm>
            <a:off x="3664536" y="3144782"/>
            <a:ext cx="230152" cy="161620"/>
          </a:xfrm>
          <a:prstGeom prst="rect">
            <a:avLst/>
          </a:prstGeom>
          <a:noFill/>
          <a:ln w="28575"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44" name="Freeform 143"/>
          <p:cNvSpPr/>
          <p:nvPr/>
        </p:nvSpPr>
        <p:spPr bwMode="gray">
          <a:xfrm>
            <a:off x="3726051" y="3122336"/>
            <a:ext cx="212091" cy="133381"/>
          </a:xfrm>
          <a:custGeom>
            <a:avLst/>
            <a:gdLst>
              <a:gd name="connsiteX0" fmla="*/ 0 w 1447800"/>
              <a:gd name="connsiteY0" fmla="*/ 838200 h 1228725"/>
              <a:gd name="connsiteX1" fmla="*/ 323850 w 1447800"/>
              <a:gd name="connsiteY1" fmla="*/ 1228725 h 1228725"/>
              <a:gd name="connsiteX2" fmla="*/ 1447800 w 1447800"/>
              <a:gd name="connsiteY2" fmla="*/ 0 h 1228725"/>
            </a:gdLst>
            <a:ahLst/>
            <a:cxnLst>
              <a:cxn ang="0">
                <a:pos x="connsiteX0" y="connsiteY0"/>
              </a:cxn>
              <a:cxn ang="0">
                <a:pos x="connsiteX1" y="connsiteY1"/>
              </a:cxn>
              <a:cxn ang="0">
                <a:pos x="connsiteX2" y="connsiteY2"/>
              </a:cxn>
            </a:cxnLst>
            <a:rect l="l" t="t" r="r" b="b"/>
            <a:pathLst>
              <a:path w="1447800" h="1228725">
                <a:moveTo>
                  <a:pt x="0" y="838200"/>
                </a:moveTo>
                <a:lnTo>
                  <a:pt x="323850" y="1228725"/>
                </a:lnTo>
                <a:lnTo>
                  <a:pt x="1447800" y="0"/>
                </a:lnTo>
              </a:path>
            </a:pathLst>
          </a:custGeom>
          <a:ln w="57150">
            <a:solidFill>
              <a:schemeClr val="accent4"/>
            </a:solidFill>
            <a:headEnd/>
            <a:tailEnd/>
          </a:ln>
        </p:spPr>
        <p:style>
          <a:lnRef idx="1">
            <a:schemeClr val="accent6"/>
          </a:lnRef>
          <a:fillRef idx="0">
            <a:schemeClr val="accent6"/>
          </a:fillRef>
          <a:effectRef idx="0">
            <a:schemeClr val="accent6"/>
          </a:effectRef>
          <a:fontRef idx="minor">
            <a:schemeClr val="tx1"/>
          </a:fontRef>
        </p:style>
        <p:txBody>
          <a:bodyPr lIns="108878" tIns="54439" rIns="108878" bIns="54439" rtlCol="0" anchor="ctr"/>
          <a:lstStyle/>
          <a:p>
            <a:pPr algn="ctr"/>
            <a:endParaRPr lang="en-US"/>
          </a:p>
        </p:txBody>
      </p:sp>
      <p:sp>
        <p:nvSpPr>
          <p:cNvPr id="145" name="Rectangle 144"/>
          <p:cNvSpPr/>
          <p:nvPr/>
        </p:nvSpPr>
        <p:spPr bwMode="gray">
          <a:xfrm>
            <a:off x="4089416" y="2868898"/>
            <a:ext cx="230152" cy="161620"/>
          </a:xfrm>
          <a:prstGeom prst="rect">
            <a:avLst/>
          </a:prstGeom>
          <a:noFill/>
          <a:ln w="28575"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46" name="Freeform 145"/>
          <p:cNvSpPr/>
          <p:nvPr/>
        </p:nvSpPr>
        <p:spPr bwMode="gray">
          <a:xfrm>
            <a:off x="4150931" y="2846452"/>
            <a:ext cx="212091" cy="133381"/>
          </a:xfrm>
          <a:custGeom>
            <a:avLst/>
            <a:gdLst>
              <a:gd name="connsiteX0" fmla="*/ 0 w 1447800"/>
              <a:gd name="connsiteY0" fmla="*/ 838200 h 1228725"/>
              <a:gd name="connsiteX1" fmla="*/ 323850 w 1447800"/>
              <a:gd name="connsiteY1" fmla="*/ 1228725 h 1228725"/>
              <a:gd name="connsiteX2" fmla="*/ 1447800 w 1447800"/>
              <a:gd name="connsiteY2" fmla="*/ 0 h 1228725"/>
            </a:gdLst>
            <a:ahLst/>
            <a:cxnLst>
              <a:cxn ang="0">
                <a:pos x="connsiteX0" y="connsiteY0"/>
              </a:cxn>
              <a:cxn ang="0">
                <a:pos x="connsiteX1" y="connsiteY1"/>
              </a:cxn>
              <a:cxn ang="0">
                <a:pos x="connsiteX2" y="connsiteY2"/>
              </a:cxn>
            </a:cxnLst>
            <a:rect l="l" t="t" r="r" b="b"/>
            <a:pathLst>
              <a:path w="1447800" h="1228725">
                <a:moveTo>
                  <a:pt x="0" y="838200"/>
                </a:moveTo>
                <a:lnTo>
                  <a:pt x="323850" y="1228725"/>
                </a:lnTo>
                <a:lnTo>
                  <a:pt x="1447800" y="0"/>
                </a:lnTo>
              </a:path>
            </a:pathLst>
          </a:custGeom>
          <a:ln w="57150">
            <a:solidFill>
              <a:schemeClr val="accent4"/>
            </a:solidFill>
            <a:headEnd/>
            <a:tailEnd/>
          </a:ln>
        </p:spPr>
        <p:style>
          <a:lnRef idx="1">
            <a:schemeClr val="accent6"/>
          </a:lnRef>
          <a:fillRef idx="0">
            <a:schemeClr val="accent6"/>
          </a:fillRef>
          <a:effectRef idx="0">
            <a:schemeClr val="accent6"/>
          </a:effectRef>
          <a:fontRef idx="minor">
            <a:schemeClr val="tx1"/>
          </a:fontRef>
        </p:style>
        <p:txBody>
          <a:bodyPr lIns="108878" tIns="54439" rIns="108878" bIns="54439" rtlCol="0" anchor="ctr"/>
          <a:lstStyle/>
          <a:p>
            <a:pPr algn="ctr"/>
            <a:endParaRPr lang="en-US"/>
          </a:p>
        </p:txBody>
      </p:sp>
      <p:sp>
        <p:nvSpPr>
          <p:cNvPr id="151" name="Rectangle 150"/>
          <p:cNvSpPr/>
          <p:nvPr/>
        </p:nvSpPr>
        <p:spPr bwMode="gray">
          <a:xfrm>
            <a:off x="4090656" y="3144782"/>
            <a:ext cx="230152" cy="161620"/>
          </a:xfrm>
          <a:prstGeom prst="rect">
            <a:avLst/>
          </a:prstGeom>
          <a:noFill/>
          <a:ln w="28575"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373482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angle 300"/>
          <p:cNvSpPr/>
          <p:nvPr/>
        </p:nvSpPr>
        <p:spPr>
          <a:xfrm>
            <a:off x="8914702" y="40279"/>
            <a:ext cx="3137098" cy="6342527"/>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878" tIns="54439" rIns="108878" bIns="54439" rtlCol="0" anchor="ctr"/>
          <a:lstStyle/>
          <a:p>
            <a:pPr algn="ctr"/>
            <a:endParaRPr lang="de-DE" dirty="0"/>
          </a:p>
        </p:txBody>
      </p:sp>
      <p:sp>
        <p:nvSpPr>
          <p:cNvPr id="1066" name="Rectangle 1065"/>
          <p:cNvSpPr/>
          <p:nvPr/>
        </p:nvSpPr>
        <p:spPr>
          <a:xfrm>
            <a:off x="87929" y="40279"/>
            <a:ext cx="3512729" cy="6342527"/>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878" tIns="54439" rIns="108878" bIns="54439" rtlCol="0" anchor="ctr"/>
          <a:lstStyle/>
          <a:p>
            <a:pPr algn="ctr"/>
            <a:endParaRPr lang="de-DE"/>
          </a:p>
        </p:txBody>
      </p:sp>
      <p:sp>
        <p:nvSpPr>
          <p:cNvPr id="214" name="Rectangle 213"/>
          <p:cNvSpPr/>
          <p:nvPr/>
        </p:nvSpPr>
        <p:spPr>
          <a:xfrm>
            <a:off x="3600658" y="40277"/>
            <a:ext cx="5281963" cy="634252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878" tIns="54439" rIns="108878" bIns="54439" rtlCol="0" anchor="ctr"/>
          <a:lstStyle/>
          <a:p>
            <a:pPr algn="ctr"/>
            <a:r>
              <a:rPr lang="de-DE" dirty="0" smtClean="0"/>
              <a:t>-</a:t>
            </a:r>
            <a:endParaRPr lang="de-DE" dirty="0"/>
          </a:p>
        </p:txBody>
      </p:sp>
      <p:pic>
        <p:nvPicPr>
          <p:cNvPr id="1038" name="Picture 14" descr="C:\Users\d036774\AppData\Local\Microsoft\Windows\Temporary Internet Files\Content.IE5\EAZ1ISAP\MC90043262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2452" y="471261"/>
            <a:ext cx="561970" cy="4214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Straight Connector 7"/>
          <p:cNvCxnSpPr/>
          <p:nvPr/>
        </p:nvCxnSpPr>
        <p:spPr>
          <a:xfrm flipH="1">
            <a:off x="3600657" y="40279"/>
            <a:ext cx="3" cy="6342527"/>
          </a:xfrm>
          <a:prstGeom prst="line">
            <a:avLst/>
          </a:prstGeom>
          <a:ln w="19050">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p:nvCxnSpPr>
        <p:spPr>
          <a:xfrm flipH="1">
            <a:off x="8893229" y="40279"/>
            <a:ext cx="20000" cy="634252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26" name="Picture 25"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10192415" y="3080711"/>
            <a:ext cx="1056392" cy="792271"/>
          </a:xfrm>
          <a:prstGeom prst="rect">
            <a:avLst/>
          </a:prstGeom>
          <a:noFill/>
        </p:spPr>
      </p:pic>
      <p:sp>
        <p:nvSpPr>
          <p:cNvPr id="17" name="Rectangle 16"/>
          <p:cNvSpPr/>
          <p:nvPr/>
        </p:nvSpPr>
        <p:spPr>
          <a:xfrm>
            <a:off x="4564580" y="5797896"/>
            <a:ext cx="3568556" cy="694717"/>
          </a:xfrm>
          <a:prstGeom prst="rect">
            <a:avLst/>
          </a:prstGeom>
        </p:spPr>
        <p:txBody>
          <a:bodyPr wrap="none" lIns="108878" tIns="54439" rIns="108878" bIns="54439">
            <a:spAutoFit/>
          </a:bodyPr>
          <a:lstStyle/>
          <a:p>
            <a:pPr algn="ctr"/>
            <a:r>
              <a:rPr lang="de-DE" dirty="0" smtClean="0">
                <a:latin typeface="Arial" pitchFamily="34" charset="0"/>
                <a:cs typeface="Arial" pitchFamily="34" charset="0"/>
              </a:rPr>
              <a:t>DMZ</a:t>
            </a:r>
          </a:p>
          <a:p>
            <a:r>
              <a:rPr lang="de-DE" sz="1700" dirty="0">
                <a:latin typeface="Arial" pitchFamily="34" charset="0"/>
                <a:cs typeface="Arial" pitchFamily="34" charset="0"/>
              </a:rPr>
              <a:t>(Prod-Rot3-Shared-Apps Network)</a:t>
            </a:r>
          </a:p>
        </p:txBody>
      </p:sp>
      <p:sp>
        <p:nvSpPr>
          <p:cNvPr id="18" name="TextBox 17"/>
          <p:cNvSpPr txBox="1"/>
          <p:nvPr/>
        </p:nvSpPr>
        <p:spPr>
          <a:xfrm>
            <a:off x="9949714" y="5905641"/>
            <a:ext cx="1131992" cy="433107"/>
          </a:xfrm>
          <a:prstGeom prst="rect">
            <a:avLst/>
          </a:prstGeom>
          <a:noFill/>
        </p:spPr>
        <p:txBody>
          <a:bodyPr wrap="none" lIns="108878" tIns="54439" rIns="108878" bIns="54439" rtlCol="0">
            <a:spAutoFit/>
          </a:bodyPr>
          <a:lstStyle/>
          <a:p>
            <a:r>
              <a:rPr lang="de-DE" dirty="0" smtClean="0">
                <a:latin typeface="Arial" pitchFamily="34" charset="0"/>
                <a:cs typeface="Arial" pitchFamily="34" charset="0"/>
              </a:rPr>
              <a:t>Internet</a:t>
            </a:r>
            <a:endParaRPr lang="de-DE" dirty="0">
              <a:latin typeface="Arial" pitchFamily="34" charset="0"/>
              <a:cs typeface="Arial" pitchFamily="34" charset="0"/>
            </a:endParaRPr>
          </a:p>
        </p:txBody>
      </p:sp>
      <p:sp>
        <p:nvSpPr>
          <p:cNvPr id="31" name="TextBox 30"/>
          <p:cNvSpPr txBox="1"/>
          <p:nvPr/>
        </p:nvSpPr>
        <p:spPr>
          <a:xfrm>
            <a:off x="1073073" y="5889365"/>
            <a:ext cx="1131992" cy="433107"/>
          </a:xfrm>
          <a:prstGeom prst="rect">
            <a:avLst/>
          </a:prstGeom>
          <a:noFill/>
        </p:spPr>
        <p:txBody>
          <a:bodyPr wrap="none" lIns="108878" tIns="54439" rIns="108878" bIns="54439" rtlCol="0">
            <a:spAutoFit/>
          </a:bodyPr>
          <a:lstStyle/>
          <a:p>
            <a:r>
              <a:rPr lang="de-DE" dirty="0" smtClean="0">
                <a:latin typeface="Arial" pitchFamily="34" charset="0"/>
                <a:cs typeface="Arial" pitchFamily="34" charset="0"/>
              </a:rPr>
              <a:t>Intranet</a:t>
            </a:r>
            <a:endParaRPr lang="de-DE" dirty="0">
              <a:latin typeface="Arial" pitchFamily="34" charset="0"/>
              <a:cs typeface="Arial" pitchFamily="34" charset="0"/>
            </a:endParaRPr>
          </a:p>
        </p:txBody>
      </p:sp>
      <p:grpSp>
        <p:nvGrpSpPr>
          <p:cNvPr id="30" name="Group 29"/>
          <p:cNvGrpSpPr/>
          <p:nvPr/>
        </p:nvGrpSpPr>
        <p:grpSpPr>
          <a:xfrm>
            <a:off x="1006153" y="464141"/>
            <a:ext cx="1358064" cy="1058831"/>
            <a:chOff x="277685" y="764316"/>
            <a:chExt cx="1018283" cy="1058586"/>
          </a:xfrm>
        </p:grpSpPr>
        <p:pic>
          <p:nvPicPr>
            <p:cNvPr id="27" name="Picture 26"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454875" y="764316"/>
              <a:ext cx="792088" cy="792088"/>
            </a:xfrm>
            <a:prstGeom prst="rect">
              <a:avLst/>
            </a:prstGeom>
            <a:noFill/>
          </p:spPr>
        </p:pic>
        <p:sp>
          <p:nvSpPr>
            <p:cNvPr id="20" name="TextBox 19"/>
            <p:cNvSpPr txBox="1"/>
            <p:nvPr/>
          </p:nvSpPr>
          <p:spPr>
            <a:xfrm>
              <a:off x="277685" y="1561353"/>
              <a:ext cx="1018283" cy="261549"/>
            </a:xfrm>
            <a:prstGeom prst="rect">
              <a:avLst/>
            </a:prstGeom>
            <a:noFill/>
          </p:spPr>
          <p:txBody>
            <a:bodyPr wrap="none" rtlCol="0">
              <a:spAutoFit/>
            </a:bodyPr>
            <a:lstStyle/>
            <a:p>
              <a:r>
                <a:rPr lang="de-DE" sz="1100" dirty="0" err="1">
                  <a:latin typeface="Arial" pitchFamily="34" charset="0"/>
                  <a:cs typeface="Arial" pitchFamily="34" charset="0"/>
                </a:rPr>
                <a:t>cyrus.wdf.sap.corp</a:t>
              </a:r>
              <a:endParaRPr lang="de-DE" sz="1100" dirty="0">
                <a:latin typeface="Arial" pitchFamily="34" charset="0"/>
                <a:cs typeface="Arial" pitchFamily="34" charset="0"/>
              </a:endParaRPr>
            </a:p>
          </p:txBody>
        </p:sp>
      </p:grpSp>
      <p:grpSp>
        <p:nvGrpSpPr>
          <p:cNvPr id="32" name="Group 31"/>
          <p:cNvGrpSpPr/>
          <p:nvPr/>
        </p:nvGrpSpPr>
        <p:grpSpPr>
          <a:xfrm>
            <a:off x="3773210" y="472038"/>
            <a:ext cx="1556836" cy="1053881"/>
            <a:chOff x="2829171" y="764316"/>
            <a:chExt cx="1167323" cy="1053637"/>
          </a:xfrm>
        </p:grpSpPr>
        <p:pic>
          <p:nvPicPr>
            <p:cNvPr id="4" name="Picture 3"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3131840" y="764316"/>
              <a:ext cx="792088" cy="792088"/>
            </a:xfrm>
            <a:prstGeom prst="rect">
              <a:avLst/>
            </a:prstGeom>
            <a:noFill/>
          </p:spPr>
        </p:pic>
        <p:sp>
          <p:nvSpPr>
            <p:cNvPr id="29" name="TextBox 28"/>
            <p:cNvSpPr txBox="1"/>
            <p:nvPr/>
          </p:nvSpPr>
          <p:spPr>
            <a:xfrm>
              <a:off x="2829171" y="1556404"/>
              <a:ext cx="1167323" cy="261549"/>
            </a:xfrm>
            <a:prstGeom prst="rect">
              <a:avLst/>
            </a:prstGeom>
            <a:noFill/>
          </p:spPr>
          <p:txBody>
            <a:bodyPr wrap="none" rtlCol="0">
              <a:spAutoFit/>
            </a:bodyPr>
            <a:lstStyle/>
            <a:p>
              <a:r>
                <a:rPr lang="de-DE" sz="1100" dirty="0">
                  <a:latin typeface="Arial" pitchFamily="34" charset="0"/>
                  <a:cs typeface="Arial" pitchFamily="34" charset="0"/>
                </a:rPr>
                <a:t>vsa059966.od.sap.biz</a:t>
              </a:r>
            </a:p>
          </p:txBody>
        </p:sp>
      </p:grpSp>
      <p:grpSp>
        <p:nvGrpSpPr>
          <p:cNvPr id="34" name="Group 33"/>
          <p:cNvGrpSpPr/>
          <p:nvPr/>
        </p:nvGrpSpPr>
        <p:grpSpPr>
          <a:xfrm>
            <a:off x="5495719" y="467087"/>
            <a:ext cx="1556836" cy="1058831"/>
            <a:chOff x="5350252" y="764316"/>
            <a:chExt cx="1167323" cy="1058586"/>
          </a:xfrm>
        </p:grpSpPr>
        <p:pic>
          <p:nvPicPr>
            <p:cNvPr id="11" name="Picture 10"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5607592" y="764316"/>
              <a:ext cx="792088" cy="792088"/>
            </a:xfrm>
            <a:prstGeom prst="rect">
              <a:avLst/>
            </a:prstGeom>
            <a:noFill/>
          </p:spPr>
        </p:pic>
        <p:sp>
          <p:nvSpPr>
            <p:cNvPr id="38" name="TextBox 37"/>
            <p:cNvSpPr txBox="1"/>
            <p:nvPr/>
          </p:nvSpPr>
          <p:spPr>
            <a:xfrm>
              <a:off x="5350252" y="1561353"/>
              <a:ext cx="1167323" cy="261549"/>
            </a:xfrm>
            <a:prstGeom prst="rect">
              <a:avLst/>
            </a:prstGeom>
            <a:noFill/>
          </p:spPr>
          <p:txBody>
            <a:bodyPr wrap="none" rtlCol="0">
              <a:spAutoFit/>
            </a:bodyPr>
            <a:lstStyle/>
            <a:p>
              <a:r>
                <a:rPr lang="de-DE" sz="1100" dirty="0">
                  <a:latin typeface="Arial" pitchFamily="34" charset="0"/>
                  <a:cs typeface="Arial" pitchFamily="34" charset="0"/>
                </a:rPr>
                <a:t>vsa059959.od.sap.biz</a:t>
              </a:r>
            </a:p>
          </p:txBody>
        </p:sp>
      </p:grpSp>
      <p:grpSp>
        <p:nvGrpSpPr>
          <p:cNvPr id="33" name="Group 32"/>
          <p:cNvGrpSpPr/>
          <p:nvPr/>
        </p:nvGrpSpPr>
        <p:grpSpPr>
          <a:xfrm>
            <a:off x="7159809" y="472039"/>
            <a:ext cx="1556836" cy="1058831"/>
            <a:chOff x="4107020" y="764316"/>
            <a:chExt cx="1167323" cy="1058586"/>
          </a:xfrm>
        </p:grpSpPr>
        <p:pic>
          <p:nvPicPr>
            <p:cNvPr id="10" name="Picture 9"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4364360" y="764316"/>
              <a:ext cx="792088" cy="792088"/>
            </a:xfrm>
            <a:prstGeom prst="rect">
              <a:avLst/>
            </a:prstGeom>
            <a:noFill/>
          </p:spPr>
        </p:pic>
        <p:sp>
          <p:nvSpPr>
            <p:cNvPr id="39" name="TextBox 38"/>
            <p:cNvSpPr txBox="1"/>
            <p:nvPr/>
          </p:nvSpPr>
          <p:spPr>
            <a:xfrm>
              <a:off x="4107020" y="1561353"/>
              <a:ext cx="1167323" cy="261549"/>
            </a:xfrm>
            <a:prstGeom prst="rect">
              <a:avLst/>
            </a:prstGeom>
            <a:noFill/>
          </p:spPr>
          <p:txBody>
            <a:bodyPr wrap="none" rtlCol="0">
              <a:spAutoFit/>
            </a:bodyPr>
            <a:lstStyle/>
            <a:p>
              <a:r>
                <a:rPr lang="de-DE" sz="1100" dirty="0">
                  <a:latin typeface="Arial" pitchFamily="34" charset="0"/>
                  <a:cs typeface="Arial" pitchFamily="34" charset="0"/>
                </a:rPr>
                <a:t>vsa059967.od.sap.biz</a:t>
              </a:r>
            </a:p>
          </p:txBody>
        </p:sp>
      </p:grpSp>
      <p:grpSp>
        <p:nvGrpSpPr>
          <p:cNvPr id="36" name="Group 35"/>
          <p:cNvGrpSpPr/>
          <p:nvPr/>
        </p:nvGrpSpPr>
        <p:grpSpPr>
          <a:xfrm>
            <a:off x="4327867" y="2508285"/>
            <a:ext cx="1556836" cy="1053881"/>
            <a:chOff x="4699852" y="2708920"/>
            <a:chExt cx="1167323" cy="1053637"/>
          </a:xfrm>
        </p:grpSpPr>
        <p:pic>
          <p:nvPicPr>
            <p:cNvPr id="16" name="Picture 15"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4957192" y="2708920"/>
              <a:ext cx="792088" cy="792088"/>
            </a:xfrm>
            <a:prstGeom prst="rect">
              <a:avLst/>
            </a:prstGeom>
            <a:noFill/>
          </p:spPr>
        </p:pic>
        <p:sp>
          <p:nvSpPr>
            <p:cNvPr id="41" name="TextBox 40"/>
            <p:cNvSpPr txBox="1"/>
            <p:nvPr/>
          </p:nvSpPr>
          <p:spPr>
            <a:xfrm>
              <a:off x="4699852" y="3501008"/>
              <a:ext cx="1167323" cy="261549"/>
            </a:xfrm>
            <a:prstGeom prst="rect">
              <a:avLst/>
            </a:prstGeom>
            <a:noFill/>
          </p:spPr>
          <p:txBody>
            <a:bodyPr wrap="none" rtlCol="0">
              <a:spAutoFit/>
            </a:bodyPr>
            <a:lstStyle/>
            <a:p>
              <a:r>
                <a:rPr lang="de-DE" sz="1100" dirty="0">
                  <a:latin typeface="Arial" pitchFamily="34" charset="0"/>
                  <a:cs typeface="Arial" pitchFamily="34" charset="0"/>
                </a:rPr>
                <a:t>vsa060074.od.sap.biz</a:t>
              </a:r>
            </a:p>
          </p:txBody>
        </p:sp>
      </p:grpSp>
      <p:grpSp>
        <p:nvGrpSpPr>
          <p:cNvPr id="37" name="Group 36"/>
          <p:cNvGrpSpPr/>
          <p:nvPr/>
        </p:nvGrpSpPr>
        <p:grpSpPr>
          <a:xfrm>
            <a:off x="3773210" y="4361758"/>
            <a:ext cx="1556836" cy="1079210"/>
            <a:chOff x="2829171" y="4653136"/>
            <a:chExt cx="1167323" cy="1078960"/>
          </a:xfrm>
        </p:grpSpPr>
        <p:pic>
          <p:nvPicPr>
            <p:cNvPr id="12" name="Picture 11"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3086511" y="4653136"/>
              <a:ext cx="792088" cy="792088"/>
            </a:xfrm>
            <a:prstGeom prst="rect">
              <a:avLst/>
            </a:prstGeom>
            <a:noFill/>
          </p:spPr>
        </p:pic>
        <p:sp>
          <p:nvSpPr>
            <p:cNvPr id="42" name="TextBox 41"/>
            <p:cNvSpPr txBox="1"/>
            <p:nvPr/>
          </p:nvSpPr>
          <p:spPr>
            <a:xfrm>
              <a:off x="2829171" y="5470547"/>
              <a:ext cx="1167323" cy="261549"/>
            </a:xfrm>
            <a:prstGeom prst="rect">
              <a:avLst/>
            </a:prstGeom>
            <a:noFill/>
          </p:spPr>
          <p:txBody>
            <a:bodyPr wrap="none" rtlCol="0">
              <a:spAutoFit/>
            </a:bodyPr>
            <a:lstStyle/>
            <a:p>
              <a:r>
                <a:rPr lang="de-DE" sz="1100" dirty="0">
                  <a:latin typeface="Arial" pitchFamily="34" charset="0"/>
                  <a:cs typeface="Arial" pitchFamily="34" charset="0"/>
                </a:rPr>
                <a:t>vsa060075.od.sap.biz</a:t>
              </a:r>
            </a:p>
          </p:txBody>
        </p:sp>
      </p:grpSp>
      <p:grpSp>
        <p:nvGrpSpPr>
          <p:cNvPr id="49" name="Group 48"/>
          <p:cNvGrpSpPr/>
          <p:nvPr/>
        </p:nvGrpSpPr>
        <p:grpSpPr>
          <a:xfrm>
            <a:off x="5366105" y="4361758"/>
            <a:ext cx="1556836" cy="1079210"/>
            <a:chOff x="5304923" y="4653136"/>
            <a:chExt cx="1167323" cy="1078960"/>
          </a:xfrm>
        </p:grpSpPr>
        <p:pic>
          <p:nvPicPr>
            <p:cNvPr id="14" name="Picture 13"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5562263" y="4653136"/>
              <a:ext cx="792088" cy="792088"/>
            </a:xfrm>
            <a:prstGeom prst="rect">
              <a:avLst/>
            </a:prstGeom>
            <a:noFill/>
          </p:spPr>
        </p:pic>
        <p:sp>
          <p:nvSpPr>
            <p:cNvPr id="43" name="TextBox 42"/>
            <p:cNvSpPr txBox="1"/>
            <p:nvPr/>
          </p:nvSpPr>
          <p:spPr>
            <a:xfrm>
              <a:off x="5304923" y="5470547"/>
              <a:ext cx="1167323" cy="261549"/>
            </a:xfrm>
            <a:prstGeom prst="rect">
              <a:avLst/>
            </a:prstGeom>
            <a:noFill/>
          </p:spPr>
          <p:txBody>
            <a:bodyPr wrap="none" rtlCol="0">
              <a:spAutoFit/>
            </a:bodyPr>
            <a:lstStyle/>
            <a:p>
              <a:r>
                <a:rPr lang="de-DE" sz="1100" dirty="0">
                  <a:latin typeface="Arial" pitchFamily="34" charset="0"/>
                  <a:cs typeface="Arial" pitchFamily="34" charset="0"/>
                </a:rPr>
                <a:t>vsa060087.od.sap.biz</a:t>
              </a:r>
            </a:p>
          </p:txBody>
        </p:sp>
      </p:grpSp>
      <p:grpSp>
        <p:nvGrpSpPr>
          <p:cNvPr id="45" name="Group 44"/>
          <p:cNvGrpSpPr/>
          <p:nvPr/>
        </p:nvGrpSpPr>
        <p:grpSpPr>
          <a:xfrm>
            <a:off x="6986903" y="4365060"/>
            <a:ext cx="1556836" cy="1079210"/>
            <a:chOff x="4061691" y="4653136"/>
            <a:chExt cx="1167323" cy="1078960"/>
          </a:xfrm>
        </p:grpSpPr>
        <p:pic>
          <p:nvPicPr>
            <p:cNvPr id="13" name="Picture 12"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4319031" y="4653136"/>
              <a:ext cx="792088" cy="792088"/>
            </a:xfrm>
            <a:prstGeom prst="rect">
              <a:avLst/>
            </a:prstGeom>
            <a:noFill/>
          </p:spPr>
        </p:pic>
        <p:sp>
          <p:nvSpPr>
            <p:cNvPr id="44" name="TextBox 43"/>
            <p:cNvSpPr txBox="1"/>
            <p:nvPr/>
          </p:nvSpPr>
          <p:spPr>
            <a:xfrm>
              <a:off x="4061691" y="5470547"/>
              <a:ext cx="1167323" cy="261549"/>
            </a:xfrm>
            <a:prstGeom prst="rect">
              <a:avLst/>
            </a:prstGeom>
            <a:noFill/>
          </p:spPr>
          <p:txBody>
            <a:bodyPr wrap="none" rtlCol="0">
              <a:spAutoFit/>
            </a:bodyPr>
            <a:lstStyle/>
            <a:p>
              <a:r>
                <a:rPr lang="de-DE" sz="1100" dirty="0">
                  <a:latin typeface="Arial" pitchFamily="34" charset="0"/>
                  <a:cs typeface="Arial" pitchFamily="34" charset="0"/>
                </a:rPr>
                <a:t>vsa060086.od.sap.biz</a:t>
              </a:r>
            </a:p>
          </p:txBody>
        </p:sp>
      </p:grpSp>
      <p:pic>
        <p:nvPicPr>
          <p:cNvPr id="24" name="Picture 23"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8386505" y="1777583"/>
            <a:ext cx="1056392" cy="792271"/>
          </a:xfrm>
          <a:prstGeom prst="rect">
            <a:avLst/>
          </a:prstGeom>
          <a:noFill/>
        </p:spPr>
      </p:pic>
      <p:sp>
        <p:nvSpPr>
          <p:cNvPr id="55" name="TextBox 54"/>
          <p:cNvSpPr txBox="1"/>
          <p:nvPr/>
        </p:nvSpPr>
        <p:spPr>
          <a:xfrm>
            <a:off x="9884799" y="3844953"/>
            <a:ext cx="1928684" cy="279218"/>
          </a:xfrm>
          <a:prstGeom prst="rect">
            <a:avLst/>
          </a:prstGeom>
          <a:noFill/>
        </p:spPr>
        <p:txBody>
          <a:bodyPr wrap="none" lIns="108878" tIns="54439" rIns="108878" bIns="54439" rtlCol="0">
            <a:spAutoFit/>
          </a:bodyPr>
          <a:lstStyle/>
          <a:p>
            <a:r>
              <a:rPr lang="de-DE" sz="1100" dirty="0">
                <a:latin typeface="Arial" pitchFamily="34" charset="0"/>
                <a:cs typeface="Arial" pitchFamily="34" charset="0"/>
              </a:rPr>
              <a:t>messaging.sybase365.com</a:t>
            </a:r>
          </a:p>
        </p:txBody>
      </p:sp>
      <p:pic>
        <p:nvPicPr>
          <p:cNvPr id="25" name="Picture 24"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3102328" y="3420874"/>
            <a:ext cx="1056392" cy="792271"/>
          </a:xfrm>
          <a:prstGeom prst="rect">
            <a:avLst/>
          </a:prstGeom>
          <a:noFill/>
        </p:spPr>
      </p:pic>
      <p:sp>
        <p:nvSpPr>
          <p:cNvPr id="50" name="TextBox 49"/>
          <p:cNvSpPr txBox="1"/>
          <p:nvPr/>
        </p:nvSpPr>
        <p:spPr>
          <a:xfrm>
            <a:off x="4200789" y="242165"/>
            <a:ext cx="809788" cy="279218"/>
          </a:xfrm>
          <a:prstGeom prst="rect">
            <a:avLst/>
          </a:prstGeom>
          <a:noFill/>
        </p:spPr>
        <p:txBody>
          <a:bodyPr wrap="none" lIns="108878" tIns="54439" rIns="108878" bIns="54439" rtlCol="0">
            <a:spAutoFit/>
          </a:bodyPr>
          <a:lstStyle/>
          <a:p>
            <a:r>
              <a:rPr lang="de-DE" sz="1100" b="1" dirty="0">
                <a:latin typeface="Arial" pitchFamily="34" charset="0"/>
                <a:cs typeface="Arial" pitchFamily="34" charset="0"/>
              </a:rPr>
              <a:t>Backend</a:t>
            </a:r>
          </a:p>
        </p:txBody>
      </p:sp>
      <p:sp>
        <p:nvSpPr>
          <p:cNvPr id="73" name="TextBox 72"/>
          <p:cNvSpPr txBox="1"/>
          <p:nvPr/>
        </p:nvSpPr>
        <p:spPr>
          <a:xfrm>
            <a:off x="7390109" y="249856"/>
            <a:ext cx="1058254" cy="279218"/>
          </a:xfrm>
          <a:prstGeom prst="rect">
            <a:avLst/>
          </a:prstGeom>
          <a:noFill/>
        </p:spPr>
        <p:txBody>
          <a:bodyPr wrap="none" lIns="108878" tIns="54439" rIns="108878" bIns="54439" rtlCol="0">
            <a:spAutoFit/>
          </a:bodyPr>
          <a:lstStyle/>
          <a:p>
            <a:r>
              <a:rPr lang="de-DE" sz="1100" b="1" dirty="0" err="1">
                <a:latin typeface="Arial" pitchFamily="34" charset="0"/>
                <a:cs typeface="Arial" pitchFamily="34" charset="0"/>
              </a:rPr>
              <a:t>MatchFinder</a:t>
            </a:r>
            <a:endParaRPr lang="de-DE" sz="1100" b="1" dirty="0">
              <a:latin typeface="Arial" pitchFamily="34" charset="0"/>
              <a:cs typeface="Arial" pitchFamily="34" charset="0"/>
            </a:endParaRPr>
          </a:p>
        </p:txBody>
      </p:sp>
      <p:sp>
        <p:nvSpPr>
          <p:cNvPr id="74" name="TextBox 73"/>
          <p:cNvSpPr txBox="1"/>
          <p:nvPr/>
        </p:nvSpPr>
        <p:spPr>
          <a:xfrm>
            <a:off x="6072357" y="244692"/>
            <a:ext cx="425067" cy="279218"/>
          </a:xfrm>
          <a:prstGeom prst="rect">
            <a:avLst/>
          </a:prstGeom>
          <a:noFill/>
        </p:spPr>
        <p:txBody>
          <a:bodyPr wrap="none" lIns="108878" tIns="54439" rIns="108878" bIns="54439" rtlCol="0">
            <a:spAutoFit/>
          </a:bodyPr>
          <a:lstStyle/>
          <a:p>
            <a:r>
              <a:rPr lang="de-DE" sz="1100" b="1" dirty="0">
                <a:latin typeface="Arial" pitchFamily="34" charset="0"/>
                <a:cs typeface="Arial" pitchFamily="34" charset="0"/>
              </a:rPr>
              <a:t>DB</a:t>
            </a:r>
          </a:p>
        </p:txBody>
      </p:sp>
      <p:sp>
        <p:nvSpPr>
          <p:cNvPr id="77" name="TextBox 76"/>
          <p:cNvSpPr txBox="1"/>
          <p:nvPr/>
        </p:nvSpPr>
        <p:spPr>
          <a:xfrm>
            <a:off x="5766665" y="4130874"/>
            <a:ext cx="761698" cy="279218"/>
          </a:xfrm>
          <a:prstGeom prst="rect">
            <a:avLst/>
          </a:prstGeom>
          <a:noFill/>
        </p:spPr>
        <p:txBody>
          <a:bodyPr wrap="none" lIns="108878" tIns="54439" rIns="108878" bIns="54439" rtlCol="0">
            <a:spAutoFit/>
          </a:bodyPr>
          <a:lstStyle/>
          <a:p>
            <a:r>
              <a:rPr lang="de-DE" sz="1100" b="1" dirty="0">
                <a:latin typeface="Arial" pitchFamily="34" charset="0"/>
                <a:cs typeface="Arial" pitchFamily="34" charset="0"/>
              </a:rPr>
              <a:t>Test-DB</a:t>
            </a:r>
          </a:p>
        </p:txBody>
      </p:sp>
      <p:sp>
        <p:nvSpPr>
          <p:cNvPr id="78" name="TextBox 77"/>
          <p:cNvSpPr txBox="1"/>
          <p:nvPr/>
        </p:nvSpPr>
        <p:spPr>
          <a:xfrm>
            <a:off x="10084222" y="2781572"/>
            <a:ext cx="1143212" cy="448495"/>
          </a:xfrm>
          <a:prstGeom prst="rect">
            <a:avLst/>
          </a:prstGeom>
          <a:noFill/>
        </p:spPr>
        <p:txBody>
          <a:bodyPr wrap="none" lIns="108878" tIns="54439" rIns="108878" bIns="54439" rtlCol="0">
            <a:spAutoFit/>
          </a:bodyPr>
          <a:lstStyle/>
          <a:p>
            <a:pPr algn="ctr"/>
            <a:r>
              <a:rPr lang="de-DE" sz="1100" b="1" dirty="0" err="1">
                <a:latin typeface="Arial" pitchFamily="34" charset="0"/>
                <a:cs typeface="Arial" pitchFamily="34" charset="0"/>
              </a:rPr>
              <a:t>Sybase</a:t>
            </a:r>
            <a:r>
              <a:rPr lang="de-DE" sz="1100" b="1" dirty="0">
                <a:latin typeface="Arial" pitchFamily="34" charset="0"/>
                <a:cs typeface="Arial" pitchFamily="34" charset="0"/>
              </a:rPr>
              <a:t> 365 </a:t>
            </a:r>
            <a:br>
              <a:rPr lang="de-DE" sz="1100" b="1" dirty="0">
                <a:latin typeface="Arial" pitchFamily="34" charset="0"/>
                <a:cs typeface="Arial" pitchFamily="34" charset="0"/>
              </a:rPr>
            </a:br>
            <a:r>
              <a:rPr lang="de-DE" sz="1100" b="1" dirty="0">
                <a:latin typeface="Arial" pitchFamily="34" charset="0"/>
                <a:cs typeface="Arial" pitchFamily="34" charset="0"/>
              </a:rPr>
              <a:t>SMS Gateway</a:t>
            </a:r>
          </a:p>
        </p:txBody>
      </p:sp>
      <p:sp>
        <p:nvSpPr>
          <p:cNvPr id="79" name="TextBox 78"/>
          <p:cNvSpPr txBox="1"/>
          <p:nvPr/>
        </p:nvSpPr>
        <p:spPr>
          <a:xfrm>
            <a:off x="4753089" y="2334613"/>
            <a:ext cx="729637" cy="279218"/>
          </a:xfrm>
          <a:prstGeom prst="rect">
            <a:avLst/>
          </a:prstGeom>
          <a:noFill/>
        </p:spPr>
        <p:txBody>
          <a:bodyPr wrap="none" lIns="108878" tIns="54439" rIns="108878" bIns="54439" rtlCol="0">
            <a:spAutoFit/>
          </a:bodyPr>
          <a:lstStyle/>
          <a:p>
            <a:r>
              <a:rPr lang="de-DE" sz="1100" b="1" dirty="0">
                <a:latin typeface="Arial" pitchFamily="34" charset="0"/>
                <a:cs typeface="Arial" pitchFamily="34" charset="0"/>
              </a:rPr>
              <a:t>Watson</a:t>
            </a:r>
          </a:p>
        </p:txBody>
      </p:sp>
      <p:sp>
        <p:nvSpPr>
          <p:cNvPr id="81" name="TextBox 80"/>
          <p:cNvSpPr txBox="1"/>
          <p:nvPr/>
        </p:nvSpPr>
        <p:spPr>
          <a:xfrm>
            <a:off x="1391840" y="249644"/>
            <a:ext cx="667121" cy="279218"/>
          </a:xfrm>
          <a:prstGeom prst="rect">
            <a:avLst/>
          </a:prstGeom>
          <a:noFill/>
        </p:spPr>
        <p:txBody>
          <a:bodyPr wrap="none" lIns="108878" tIns="54439" rIns="108878" bIns="54439" rtlCol="0">
            <a:spAutoFit/>
          </a:bodyPr>
          <a:lstStyle/>
          <a:p>
            <a:r>
              <a:rPr lang="de-DE" sz="1100" b="1" dirty="0">
                <a:latin typeface="Arial" pitchFamily="34" charset="0"/>
                <a:cs typeface="Arial" pitchFamily="34" charset="0"/>
              </a:rPr>
              <a:t>IMAPS</a:t>
            </a:r>
          </a:p>
        </p:txBody>
      </p:sp>
      <p:sp>
        <p:nvSpPr>
          <p:cNvPr id="82" name="TextBox 81"/>
          <p:cNvSpPr txBox="1"/>
          <p:nvPr/>
        </p:nvSpPr>
        <p:spPr>
          <a:xfrm>
            <a:off x="3947219" y="4130874"/>
            <a:ext cx="1146418" cy="279218"/>
          </a:xfrm>
          <a:prstGeom prst="rect">
            <a:avLst/>
          </a:prstGeom>
          <a:noFill/>
        </p:spPr>
        <p:txBody>
          <a:bodyPr wrap="none" lIns="108878" tIns="54439" rIns="108878" bIns="54439" rtlCol="0">
            <a:spAutoFit/>
          </a:bodyPr>
          <a:lstStyle/>
          <a:p>
            <a:r>
              <a:rPr lang="de-DE" sz="1100" b="1" dirty="0">
                <a:latin typeface="Arial" pitchFamily="34" charset="0"/>
                <a:cs typeface="Arial" pitchFamily="34" charset="0"/>
              </a:rPr>
              <a:t>Test-Backend</a:t>
            </a:r>
          </a:p>
        </p:txBody>
      </p:sp>
      <p:sp>
        <p:nvSpPr>
          <p:cNvPr id="83" name="TextBox 82"/>
          <p:cNvSpPr txBox="1"/>
          <p:nvPr/>
        </p:nvSpPr>
        <p:spPr>
          <a:xfrm>
            <a:off x="7042938" y="4134175"/>
            <a:ext cx="1394884" cy="279218"/>
          </a:xfrm>
          <a:prstGeom prst="rect">
            <a:avLst/>
          </a:prstGeom>
          <a:noFill/>
        </p:spPr>
        <p:txBody>
          <a:bodyPr wrap="none" lIns="108878" tIns="54439" rIns="108878" bIns="54439" rtlCol="0">
            <a:spAutoFit/>
          </a:bodyPr>
          <a:lstStyle/>
          <a:p>
            <a:r>
              <a:rPr lang="de-DE" sz="1100" b="1" dirty="0">
                <a:latin typeface="Arial" pitchFamily="34" charset="0"/>
                <a:cs typeface="Arial" pitchFamily="34" charset="0"/>
              </a:rPr>
              <a:t>Test-</a:t>
            </a:r>
            <a:r>
              <a:rPr lang="de-DE" sz="1100" b="1" dirty="0" err="1">
                <a:latin typeface="Arial" pitchFamily="34" charset="0"/>
                <a:cs typeface="Arial" pitchFamily="34" charset="0"/>
              </a:rPr>
              <a:t>MatchFinder</a:t>
            </a:r>
            <a:endParaRPr lang="de-DE" sz="1100" b="1" dirty="0">
              <a:latin typeface="Arial" pitchFamily="34" charset="0"/>
              <a:cs typeface="Arial" pitchFamily="34" charset="0"/>
            </a:endParaRPr>
          </a:p>
        </p:txBody>
      </p:sp>
      <p:sp>
        <p:nvSpPr>
          <p:cNvPr id="84" name="TextBox 83"/>
          <p:cNvSpPr txBox="1"/>
          <p:nvPr/>
        </p:nvSpPr>
        <p:spPr>
          <a:xfrm>
            <a:off x="3054215" y="3170302"/>
            <a:ext cx="997339" cy="279218"/>
          </a:xfrm>
          <a:prstGeom prst="rect">
            <a:avLst/>
          </a:prstGeom>
          <a:noFill/>
        </p:spPr>
        <p:txBody>
          <a:bodyPr wrap="none" lIns="108878" tIns="54439" rIns="108878" bIns="54439" rtlCol="0">
            <a:spAutoFit/>
          </a:bodyPr>
          <a:lstStyle/>
          <a:p>
            <a:r>
              <a:rPr lang="de-DE" sz="1100" b="1" dirty="0" err="1">
                <a:latin typeface="Arial" pitchFamily="34" charset="0"/>
                <a:cs typeface="Arial" pitchFamily="34" charset="0"/>
              </a:rPr>
              <a:t>JPaaS</a:t>
            </a:r>
            <a:r>
              <a:rPr lang="de-DE" sz="1100" b="1" dirty="0">
                <a:latin typeface="Arial" pitchFamily="34" charset="0"/>
                <a:cs typeface="Arial" pitchFamily="34" charset="0"/>
              </a:rPr>
              <a:t> WTS</a:t>
            </a:r>
          </a:p>
        </p:txBody>
      </p:sp>
      <p:sp>
        <p:nvSpPr>
          <p:cNvPr id="85" name="TextBox 84"/>
          <p:cNvSpPr txBox="1"/>
          <p:nvPr/>
        </p:nvSpPr>
        <p:spPr>
          <a:xfrm>
            <a:off x="8229282" y="1557153"/>
            <a:ext cx="1192906" cy="279218"/>
          </a:xfrm>
          <a:prstGeom prst="rect">
            <a:avLst/>
          </a:prstGeom>
          <a:noFill/>
        </p:spPr>
        <p:txBody>
          <a:bodyPr wrap="none" lIns="108878" tIns="54439" rIns="108878" bIns="54439" rtlCol="0">
            <a:spAutoFit/>
          </a:bodyPr>
          <a:lstStyle/>
          <a:p>
            <a:r>
              <a:rPr lang="de-DE" sz="1100" b="1" dirty="0" err="1">
                <a:latin typeface="Arial" pitchFamily="34" charset="0"/>
                <a:cs typeface="Arial" pitchFamily="34" charset="0"/>
              </a:rPr>
              <a:t>Load</a:t>
            </a:r>
            <a:r>
              <a:rPr lang="de-DE" sz="1100" b="1" dirty="0">
                <a:latin typeface="Arial" pitchFamily="34" charset="0"/>
                <a:cs typeface="Arial" pitchFamily="34" charset="0"/>
              </a:rPr>
              <a:t> </a:t>
            </a:r>
            <a:r>
              <a:rPr lang="de-DE" sz="1100" b="1" dirty="0" err="1">
                <a:latin typeface="Arial" pitchFamily="34" charset="0"/>
                <a:cs typeface="Arial" pitchFamily="34" charset="0"/>
              </a:rPr>
              <a:t>Balancer</a:t>
            </a:r>
            <a:endParaRPr lang="de-DE" sz="1100" b="1" dirty="0">
              <a:latin typeface="Arial" pitchFamily="34" charset="0"/>
              <a:cs typeface="Arial" pitchFamily="34" charset="0"/>
            </a:endParaRPr>
          </a:p>
        </p:txBody>
      </p:sp>
      <p:grpSp>
        <p:nvGrpSpPr>
          <p:cNvPr id="57" name="Group 56"/>
          <p:cNvGrpSpPr/>
          <p:nvPr/>
        </p:nvGrpSpPr>
        <p:grpSpPr>
          <a:xfrm>
            <a:off x="719591" y="3563348"/>
            <a:ext cx="1107997" cy="761107"/>
            <a:chOff x="539552" y="4553372"/>
            <a:chExt cx="830781" cy="760931"/>
          </a:xfrm>
        </p:grpSpPr>
        <p:pic>
          <p:nvPicPr>
            <p:cNvPr id="1032" name="Picture 8" descr="C:\Users\d036774\AppData\Local\Microsoft\Windows\Temporary Internet Files\Content.IE5\75ZOLGA9\MC900433949[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323" y="4553372"/>
              <a:ext cx="495807" cy="495807"/>
            </a:xfrm>
            <a:prstGeom prst="rect">
              <a:avLst/>
            </a:prstGeom>
            <a:noFill/>
            <a:extLst>
              <a:ext uri="{909E8E84-426E-40dd-AFC4-6F175D3DCCD1}">
                <a14:hiddenFill xmlns:a14="http://schemas.microsoft.com/office/drawing/2010/main" xmlns="">
                  <a:solidFill>
                    <a:srgbClr val="FFFFFF"/>
                  </a:solidFill>
                </a14:hiddenFill>
              </a:ext>
            </a:extLst>
          </p:spPr>
        </p:pic>
        <p:sp>
          <p:nvSpPr>
            <p:cNvPr id="53" name="TextBox 52"/>
            <p:cNvSpPr txBox="1"/>
            <p:nvPr/>
          </p:nvSpPr>
          <p:spPr>
            <a:xfrm>
              <a:off x="539552" y="5052754"/>
              <a:ext cx="830781" cy="261549"/>
            </a:xfrm>
            <a:prstGeom prst="rect">
              <a:avLst/>
            </a:prstGeom>
            <a:noFill/>
          </p:spPr>
          <p:txBody>
            <a:bodyPr wrap="none" rtlCol="0">
              <a:spAutoFit/>
            </a:bodyPr>
            <a:lstStyle/>
            <a:p>
              <a:r>
                <a:rPr lang="de-DE" sz="1100" b="1" i="1" dirty="0">
                  <a:latin typeface="Arial" pitchFamily="34" charset="0"/>
                  <a:cs typeface="Arial" pitchFamily="34" charset="0"/>
                </a:rPr>
                <a:t>Administrator</a:t>
              </a:r>
            </a:p>
          </p:txBody>
        </p:sp>
      </p:grpSp>
      <p:grpSp>
        <p:nvGrpSpPr>
          <p:cNvPr id="72" name="Group 71"/>
          <p:cNvGrpSpPr/>
          <p:nvPr/>
        </p:nvGrpSpPr>
        <p:grpSpPr>
          <a:xfrm>
            <a:off x="611932" y="2565442"/>
            <a:ext cx="1242648" cy="823052"/>
            <a:chOff x="458830" y="2578989"/>
            <a:chExt cx="931743" cy="822862"/>
          </a:xfrm>
        </p:grpSpPr>
        <p:pic>
          <p:nvPicPr>
            <p:cNvPr id="1029" name="Picture 5" descr="C:\Users\d036774\AppData\Local\Microsoft\Windows\Temporary Internet Files\Content.IE5\M2V40CF7\MC900434874[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987" y="2578989"/>
              <a:ext cx="525975" cy="525975"/>
            </a:xfrm>
            <a:prstGeom prst="rect">
              <a:avLst/>
            </a:prstGeom>
            <a:noFill/>
            <a:extLst>
              <a:ext uri="{909E8E84-426E-40dd-AFC4-6F175D3DCCD1}">
                <a14:hiddenFill xmlns:a14="http://schemas.microsoft.com/office/drawing/2010/main" xmlns="">
                  <a:solidFill>
                    <a:srgbClr val="FFFFFF"/>
                  </a:solidFill>
                </a14:hiddenFill>
              </a:ext>
            </a:extLst>
          </p:spPr>
        </p:pic>
        <p:sp>
          <p:nvSpPr>
            <p:cNvPr id="59" name="TextBox 58"/>
            <p:cNvSpPr txBox="1"/>
            <p:nvPr/>
          </p:nvSpPr>
          <p:spPr>
            <a:xfrm>
              <a:off x="458830" y="3140301"/>
              <a:ext cx="931743" cy="261550"/>
            </a:xfrm>
            <a:prstGeom prst="rect">
              <a:avLst/>
            </a:prstGeom>
            <a:noFill/>
          </p:spPr>
          <p:txBody>
            <a:bodyPr wrap="none" rtlCol="0">
              <a:spAutoFit/>
            </a:bodyPr>
            <a:lstStyle/>
            <a:p>
              <a:r>
                <a:rPr lang="de-DE" sz="1100" b="1" i="1" dirty="0">
                  <a:latin typeface="Arial" pitchFamily="34" charset="0"/>
                  <a:cs typeface="Arial" pitchFamily="34" charset="0"/>
                </a:rPr>
                <a:t>TwoGo Support</a:t>
              </a:r>
            </a:p>
          </p:txBody>
        </p:sp>
      </p:grpSp>
      <p:pic>
        <p:nvPicPr>
          <p:cNvPr id="1036" name="Picture 12" descr="C:\Users\d036774\AppData\Local\Microsoft\Windows\Temporary Internet Files\Content.IE5\75ZOLGA9\MC900432624[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73558" y="587152"/>
            <a:ext cx="627118" cy="470325"/>
          </a:xfrm>
          <a:prstGeom prst="rect">
            <a:avLst/>
          </a:prstGeom>
          <a:noFill/>
          <a:extLst>
            <a:ext uri="{909E8E84-426E-40dd-AFC4-6F175D3DCCD1}">
              <a14:hiddenFill xmlns:a14="http://schemas.microsoft.com/office/drawing/2010/main" xmlns="">
                <a:solidFill>
                  <a:srgbClr val="FFFFFF"/>
                </a:solidFill>
              </a14:hiddenFill>
            </a:ext>
          </a:extLst>
        </p:spPr>
      </p:pic>
      <p:pic>
        <p:nvPicPr>
          <p:cNvPr id="1037" name="Picture 13" descr="C:\Users\d036774\AppData\Local\Microsoft\Windows\Temporary Internet Files\Content.IE5\EAZ1ISAP\MC90043262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81100" y="676190"/>
            <a:ext cx="602414" cy="45179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8" name="Group 57"/>
          <p:cNvGrpSpPr/>
          <p:nvPr/>
        </p:nvGrpSpPr>
        <p:grpSpPr>
          <a:xfrm>
            <a:off x="10171770" y="754775"/>
            <a:ext cx="843501" cy="686376"/>
            <a:chOff x="7360556" y="4627813"/>
            <a:chExt cx="632461" cy="686217"/>
          </a:xfrm>
        </p:grpSpPr>
        <p:pic>
          <p:nvPicPr>
            <p:cNvPr id="1030" name="Picture 6" descr="C:\Users\d036774\AppData\Local\Microsoft\Windows\Temporary Internet Files\Content.IE5\W7FBHF6U\MC900432621[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11510" y="4627813"/>
              <a:ext cx="421368" cy="421368"/>
            </a:xfrm>
            <a:prstGeom prst="rect">
              <a:avLst/>
            </a:prstGeom>
            <a:noFill/>
            <a:extLst>
              <a:ext uri="{909E8E84-426E-40dd-AFC4-6F175D3DCCD1}">
                <a14:hiddenFill xmlns:a14="http://schemas.microsoft.com/office/drawing/2010/main" xmlns="">
                  <a:solidFill>
                    <a:srgbClr val="FFFFFF"/>
                  </a:solidFill>
                </a14:hiddenFill>
              </a:ext>
            </a:extLst>
          </p:spPr>
        </p:pic>
        <p:sp>
          <p:nvSpPr>
            <p:cNvPr id="52" name="TextBox 51"/>
            <p:cNvSpPr txBox="1"/>
            <p:nvPr/>
          </p:nvSpPr>
          <p:spPr>
            <a:xfrm>
              <a:off x="7360556" y="5052481"/>
              <a:ext cx="632461" cy="261549"/>
            </a:xfrm>
            <a:prstGeom prst="rect">
              <a:avLst/>
            </a:prstGeom>
            <a:noFill/>
          </p:spPr>
          <p:txBody>
            <a:bodyPr wrap="none" rtlCol="0">
              <a:spAutoFit/>
            </a:bodyPr>
            <a:lstStyle/>
            <a:p>
              <a:r>
                <a:rPr lang="de-DE" sz="1100" b="1" i="1" dirty="0">
                  <a:latin typeface="Arial" pitchFamily="34" charset="0"/>
                  <a:cs typeface="Arial" pitchFamily="34" charset="0"/>
                </a:rPr>
                <a:t>Customer</a:t>
              </a:r>
            </a:p>
          </p:txBody>
        </p:sp>
      </p:grpSp>
      <p:sp>
        <p:nvSpPr>
          <p:cNvPr id="90" name="Rounded Rectangle 89"/>
          <p:cNvSpPr/>
          <p:nvPr/>
        </p:nvSpPr>
        <p:spPr>
          <a:xfrm rot="20913025">
            <a:off x="10139686" y="6422293"/>
            <a:ext cx="1979113" cy="2137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108878" tIns="54439" rIns="108878" bIns="54439" rtlCol="0" anchor="ctr"/>
          <a:lstStyle/>
          <a:p>
            <a:pPr algn="ctr"/>
            <a:r>
              <a:rPr lang="de-DE" sz="1400" dirty="0">
                <a:ln w="18415" cmpd="sng">
                  <a:solidFill>
                    <a:srgbClr val="FFFFFF"/>
                  </a:solidFill>
                  <a:prstDash val="solid"/>
                </a:ln>
                <a:solidFill>
                  <a:srgbClr val="FFFFFF"/>
                </a:solidFill>
                <a:effectLst>
                  <a:outerShdw blurRad="63500" dir="3600000" algn="tl" rotWithShape="0">
                    <a:srgbClr val="000000">
                      <a:alpha val="70000"/>
                    </a:srgbClr>
                  </a:outerShdw>
                </a:effectLst>
              </a:rPr>
              <a:t>SAP </a:t>
            </a:r>
            <a:r>
              <a:rPr lang="de-DE" sz="1400" dirty="0" err="1">
                <a:ln w="18415" cmpd="sng">
                  <a:solidFill>
                    <a:srgbClr val="FFFFFF"/>
                  </a:solidFill>
                  <a:prstDash val="solid"/>
                </a:ln>
                <a:solidFill>
                  <a:srgbClr val="FFFFFF"/>
                </a:solidFill>
                <a:effectLst>
                  <a:outerShdw blurRad="63500" dir="3600000" algn="tl" rotWithShape="0">
                    <a:srgbClr val="000000">
                      <a:alpha val="70000"/>
                    </a:srgbClr>
                  </a:outerShdw>
                </a:effectLst>
              </a:rPr>
              <a:t>Confidential</a:t>
            </a:r>
            <a:endParaRPr lang="de-DE"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40" name="TextBox 1039"/>
          <p:cNvSpPr txBox="1"/>
          <p:nvPr/>
        </p:nvSpPr>
        <p:spPr>
          <a:xfrm>
            <a:off x="1487875" y="2678162"/>
            <a:ext cx="1638541"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https://vsa060074.od.sap.biz:50443</a:t>
            </a:r>
          </a:p>
        </p:txBody>
      </p:sp>
      <p:cxnSp>
        <p:nvCxnSpPr>
          <p:cNvPr id="1045" name="Elbow Connector 1044"/>
          <p:cNvCxnSpPr>
            <a:stCxn id="16" idx="3"/>
            <a:endCxn id="38" idx="2"/>
          </p:cNvCxnSpPr>
          <p:nvPr/>
        </p:nvCxnSpPr>
        <p:spPr>
          <a:xfrm flipV="1">
            <a:off x="5727468" y="1525918"/>
            <a:ext cx="546669" cy="137850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7" name="Elbow Connector 1046"/>
          <p:cNvCxnSpPr>
            <a:stCxn id="16" idx="3"/>
            <a:endCxn id="77" idx="0"/>
          </p:cNvCxnSpPr>
          <p:nvPr/>
        </p:nvCxnSpPr>
        <p:spPr>
          <a:xfrm>
            <a:off x="5727468" y="2904421"/>
            <a:ext cx="420046" cy="12264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48" name="TextBox 1047"/>
          <p:cNvSpPr txBox="1"/>
          <p:nvPr/>
        </p:nvSpPr>
        <p:spPr>
          <a:xfrm rot="16200000">
            <a:off x="6228464" y="1903176"/>
            <a:ext cx="4523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JDBC</a:t>
            </a:r>
          </a:p>
        </p:txBody>
      </p:sp>
      <p:sp>
        <p:nvSpPr>
          <p:cNvPr id="121" name="TextBox 120"/>
          <p:cNvSpPr txBox="1"/>
          <p:nvPr/>
        </p:nvSpPr>
        <p:spPr>
          <a:xfrm rot="16200000">
            <a:off x="6036393" y="3271645"/>
            <a:ext cx="4523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JDBC</a:t>
            </a:r>
          </a:p>
        </p:txBody>
      </p:sp>
      <p:grpSp>
        <p:nvGrpSpPr>
          <p:cNvPr id="1053" name="Group 1052"/>
          <p:cNvGrpSpPr/>
          <p:nvPr/>
        </p:nvGrpSpPr>
        <p:grpSpPr>
          <a:xfrm>
            <a:off x="468689" y="4797129"/>
            <a:ext cx="1694694" cy="824129"/>
            <a:chOff x="351425" y="4734488"/>
            <a:chExt cx="1270690" cy="823938"/>
          </a:xfrm>
        </p:grpSpPr>
        <p:pic>
          <p:nvPicPr>
            <p:cNvPr id="1051" name="Picture 17" descr="C:\Users\d036774\AppData\Local\Microsoft\Windows\Temporary Internet Files\Content.IE5\EAZ1ISAP\MC900433926[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1323" y="4734488"/>
              <a:ext cx="562389" cy="562389"/>
            </a:xfrm>
            <a:prstGeom prst="rect">
              <a:avLst/>
            </a:prstGeom>
            <a:noFill/>
            <a:extLst>
              <a:ext uri="{909E8E84-426E-40dd-AFC4-6F175D3DCCD1}">
                <a14:hiddenFill xmlns:a14="http://schemas.microsoft.com/office/drawing/2010/main" xmlns="">
                  <a:solidFill>
                    <a:srgbClr val="FFFFFF"/>
                  </a:solidFill>
                </a14:hiddenFill>
              </a:ext>
            </a:extLst>
          </p:spPr>
        </p:pic>
        <p:sp>
          <p:nvSpPr>
            <p:cNvPr id="1052" name="TextBox 1051"/>
            <p:cNvSpPr txBox="1"/>
            <p:nvPr/>
          </p:nvSpPr>
          <p:spPr>
            <a:xfrm>
              <a:off x="351425" y="5296877"/>
              <a:ext cx="1270690" cy="261549"/>
            </a:xfrm>
            <a:prstGeom prst="rect">
              <a:avLst/>
            </a:prstGeom>
            <a:noFill/>
          </p:spPr>
          <p:txBody>
            <a:bodyPr wrap="none" rtlCol="0">
              <a:spAutoFit/>
            </a:bodyPr>
            <a:lstStyle/>
            <a:p>
              <a:r>
                <a:rPr lang="de-DE" sz="1100" b="1" i="1" dirty="0">
                  <a:latin typeface="Arial" pitchFamily="34" charset="0"/>
                  <a:cs typeface="Arial" pitchFamily="34" charset="0"/>
                </a:rPr>
                <a:t>TwoGo Quality Person</a:t>
              </a:r>
            </a:p>
          </p:txBody>
        </p:sp>
      </p:grpSp>
      <p:cxnSp>
        <p:nvCxnSpPr>
          <p:cNvPr id="1055" name="Elbow Connector 1054"/>
          <p:cNvCxnSpPr>
            <a:stCxn id="1051" idx="3"/>
          </p:cNvCxnSpPr>
          <p:nvPr/>
        </p:nvCxnSpPr>
        <p:spPr>
          <a:xfrm flipV="1">
            <a:off x="1792083" y="4870288"/>
            <a:ext cx="2324337" cy="208102"/>
          </a:xfrm>
          <a:prstGeom prst="bentConnector3">
            <a:avLst>
              <a:gd name="adj1" fmla="val 73086"/>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679947" y="4938405"/>
            <a:ext cx="1638541" cy="325385"/>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https://vsa060075.od.sap.biz:50443</a:t>
            </a:r>
          </a:p>
          <a:p>
            <a:endParaRPr lang="de-DE" sz="700" dirty="0">
              <a:latin typeface="Arial" pitchFamily="34" charset="0"/>
              <a:cs typeface="Arial" pitchFamily="34" charset="0"/>
            </a:endParaRPr>
          </a:p>
        </p:txBody>
      </p:sp>
      <p:sp>
        <p:nvSpPr>
          <p:cNvPr id="97" name="TextBox 96"/>
          <p:cNvSpPr txBox="1"/>
          <p:nvPr/>
        </p:nvSpPr>
        <p:spPr>
          <a:xfrm>
            <a:off x="1514823" y="3645868"/>
            <a:ext cx="1577627"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https://offshoreportal.wdf.sap.corp</a:t>
            </a:r>
          </a:p>
        </p:txBody>
      </p:sp>
      <p:cxnSp>
        <p:nvCxnSpPr>
          <p:cNvPr id="102" name="Straight Connector 101"/>
          <p:cNvCxnSpPr>
            <a:stCxn id="1032" idx="3"/>
            <a:endCxn id="25" idx="1"/>
          </p:cNvCxnSpPr>
          <p:nvPr/>
        </p:nvCxnSpPr>
        <p:spPr>
          <a:xfrm>
            <a:off x="1703284" y="3811310"/>
            <a:ext cx="1399044" cy="5699"/>
          </a:xfrm>
          <a:prstGeom prst="line">
            <a:avLst/>
          </a:prstGeom>
        </p:spPr>
        <p:style>
          <a:lnRef idx="1">
            <a:schemeClr val="accent1"/>
          </a:lnRef>
          <a:fillRef idx="0">
            <a:schemeClr val="accent1"/>
          </a:fillRef>
          <a:effectRef idx="0">
            <a:schemeClr val="accent1"/>
          </a:effectRef>
          <a:fontRef idx="minor">
            <a:schemeClr val="tx1"/>
          </a:fontRef>
        </p:style>
      </p:cxnSp>
      <p:pic>
        <p:nvPicPr>
          <p:cNvPr id="137" name="Picture 136"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8386505" y="3078989"/>
            <a:ext cx="1056392" cy="792271"/>
          </a:xfrm>
          <a:prstGeom prst="rect">
            <a:avLst/>
          </a:prstGeom>
          <a:noFill/>
        </p:spPr>
      </p:pic>
      <p:sp>
        <p:nvSpPr>
          <p:cNvPr id="104" name="TextBox 103"/>
          <p:cNvSpPr txBox="1"/>
          <p:nvPr/>
        </p:nvSpPr>
        <p:spPr>
          <a:xfrm>
            <a:off x="8535452" y="2863370"/>
            <a:ext cx="612619" cy="279218"/>
          </a:xfrm>
          <a:prstGeom prst="rect">
            <a:avLst/>
          </a:prstGeom>
          <a:noFill/>
        </p:spPr>
        <p:txBody>
          <a:bodyPr wrap="none" lIns="108878" tIns="54439" rIns="108878" bIns="54439" rtlCol="0">
            <a:spAutoFit/>
          </a:bodyPr>
          <a:lstStyle/>
          <a:p>
            <a:r>
              <a:rPr lang="de-DE" sz="1100" b="1" dirty="0">
                <a:latin typeface="Arial" pitchFamily="34" charset="0"/>
                <a:cs typeface="Arial" pitchFamily="34" charset="0"/>
              </a:rPr>
              <a:t>Proxy</a:t>
            </a:r>
          </a:p>
        </p:txBody>
      </p:sp>
      <p:sp>
        <p:nvSpPr>
          <p:cNvPr id="105" name="TextBox 104"/>
          <p:cNvSpPr txBox="1"/>
          <p:nvPr/>
        </p:nvSpPr>
        <p:spPr>
          <a:xfrm>
            <a:off x="8188331" y="3857326"/>
            <a:ext cx="1245804" cy="279218"/>
          </a:xfrm>
          <a:prstGeom prst="rect">
            <a:avLst/>
          </a:prstGeom>
          <a:noFill/>
        </p:spPr>
        <p:txBody>
          <a:bodyPr wrap="none" lIns="108878" tIns="54439" rIns="108878" bIns="54439" rtlCol="0">
            <a:spAutoFit/>
          </a:bodyPr>
          <a:lstStyle/>
          <a:p>
            <a:r>
              <a:rPr lang="de-DE" sz="1100" dirty="0">
                <a:latin typeface="Arial" pitchFamily="34" charset="0"/>
                <a:cs typeface="Arial" pitchFamily="34" charset="0"/>
              </a:rPr>
              <a:t>proxy.od.sap.biz</a:t>
            </a:r>
          </a:p>
        </p:txBody>
      </p:sp>
      <p:cxnSp>
        <p:nvCxnSpPr>
          <p:cNvPr id="129" name="Elbow Connector 128"/>
          <p:cNvCxnSpPr>
            <a:stCxn id="29" idx="2"/>
          </p:cNvCxnSpPr>
          <p:nvPr/>
        </p:nvCxnSpPr>
        <p:spPr>
          <a:xfrm rot="16200000" flipH="1">
            <a:off x="5602458" y="475089"/>
            <a:ext cx="270639" cy="237229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923925" y="1796559"/>
            <a:ext cx="0" cy="385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6923925" y="2173718"/>
            <a:ext cx="1478518" cy="852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998237" y="1629177"/>
            <a:ext cx="8258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 </a:t>
            </a:r>
            <a:r>
              <a:rPr lang="de-DE" sz="700" dirty="0" err="1">
                <a:latin typeface="Arial" pitchFamily="34" charset="0"/>
                <a:cs typeface="Arial" pitchFamily="34" charset="0"/>
              </a:rPr>
              <a:t>port</a:t>
            </a:r>
            <a:r>
              <a:rPr lang="de-DE" sz="700" dirty="0">
                <a:latin typeface="Arial" pitchFamily="34" charset="0"/>
                <a:cs typeface="Arial" pitchFamily="34" charset="0"/>
              </a:rPr>
              <a:t> 50000</a:t>
            </a:r>
          </a:p>
        </p:txBody>
      </p:sp>
      <p:cxnSp>
        <p:nvCxnSpPr>
          <p:cNvPr id="141" name="Elbow Connector 140"/>
          <p:cNvCxnSpPr>
            <a:stCxn id="24" idx="3"/>
            <a:endCxn id="52" idx="2"/>
          </p:cNvCxnSpPr>
          <p:nvPr/>
        </p:nvCxnSpPr>
        <p:spPr>
          <a:xfrm flipV="1">
            <a:off x="9442897" y="1441151"/>
            <a:ext cx="1150624" cy="73256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9404896" y="2020666"/>
            <a:ext cx="1144816"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https://www.twogo.com</a:t>
            </a:r>
          </a:p>
        </p:txBody>
      </p:sp>
      <p:cxnSp>
        <p:nvCxnSpPr>
          <p:cNvPr id="144" name="Straight Connector 143"/>
          <p:cNvCxnSpPr>
            <a:stCxn id="4" idx="3"/>
            <a:endCxn id="11" idx="1"/>
          </p:cNvCxnSpPr>
          <p:nvPr/>
        </p:nvCxnSpPr>
        <p:spPr>
          <a:xfrm flipV="1">
            <a:off x="5233266" y="863222"/>
            <a:ext cx="605662" cy="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1" idx="3"/>
            <a:endCxn id="10" idx="1"/>
          </p:cNvCxnSpPr>
          <p:nvPr/>
        </p:nvCxnSpPr>
        <p:spPr>
          <a:xfrm>
            <a:off x="6895321" y="863222"/>
            <a:ext cx="607698" cy="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2" idx="3"/>
            <a:endCxn id="14" idx="1"/>
          </p:cNvCxnSpPr>
          <p:nvPr/>
        </p:nvCxnSpPr>
        <p:spPr>
          <a:xfrm>
            <a:off x="5172812" y="4757894"/>
            <a:ext cx="5365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4" idx="3"/>
            <a:endCxn id="13" idx="1"/>
          </p:cNvCxnSpPr>
          <p:nvPr/>
        </p:nvCxnSpPr>
        <p:spPr>
          <a:xfrm>
            <a:off x="6765707" y="4757895"/>
            <a:ext cx="564406" cy="3302"/>
          </a:xfrm>
          <a:prstGeom prst="line">
            <a:avLst/>
          </a:prstGeom>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6790080" y="4571204"/>
            <a:ext cx="4523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JDBC</a:t>
            </a:r>
          </a:p>
        </p:txBody>
      </p:sp>
      <p:sp>
        <p:nvSpPr>
          <p:cNvPr id="185" name="TextBox 184"/>
          <p:cNvSpPr txBox="1"/>
          <p:nvPr/>
        </p:nvSpPr>
        <p:spPr>
          <a:xfrm>
            <a:off x="5183233" y="4576487"/>
            <a:ext cx="4523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JDBC</a:t>
            </a:r>
          </a:p>
        </p:txBody>
      </p:sp>
      <p:sp>
        <p:nvSpPr>
          <p:cNvPr id="186" name="TextBox 185"/>
          <p:cNvSpPr txBox="1"/>
          <p:nvPr/>
        </p:nvSpPr>
        <p:spPr>
          <a:xfrm>
            <a:off x="6941339" y="683465"/>
            <a:ext cx="4523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JDBC</a:t>
            </a:r>
          </a:p>
        </p:txBody>
      </p:sp>
      <p:sp>
        <p:nvSpPr>
          <p:cNvPr id="187" name="TextBox 186"/>
          <p:cNvSpPr txBox="1"/>
          <p:nvPr/>
        </p:nvSpPr>
        <p:spPr>
          <a:xfrm>
            <a:off x="5278267" y="683465"/>
            <a:ext cx="4523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JDBC</a:t>
            </a:r>
          </a:p>
        </p:txBody>
      </p:sp>
      <p:cxnSp>
        <p:nvCxnSpPr>
          <p:cNvPr id="153" name="Elbow Connector 152"/>
          <p:cNvCxnSpPr>
            <a:stCxn id="42" idx="2"/>
            <a:endCxn id="44" idx="2"/>
          </p:cNvCxnSpPr>
          <p:nvPr/>
        </p:nvCxnSpPr>
        <p:spPr>
          <a:xfrm rot="16200000" flipH="1">
            <a:off x="6156823" y="3835772"/>
            <a:ext cx="3302" cy="3213693"/>
          </a:xfrm>
          <a:prstGeom prst="bentConnector3">
            <a:avLst>
              <a:gd name="adj1" fmla="val 7023077"/>
            </a:avLst>
          </a:prstGeom>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50" idx="0"/>
            <a:endCxn id="73" idx="0"/>
          </p:cNvCxnSpPr>
          <p:nvPr/>
        </p:nvCxnSpPr>
        <p:spPr>
          <a:xfrm rot="16200000" flipH="1">
            <a:off x="6258613" y="-1410766"/>
            <a:ext cx="7691" cy="3313553"/>
          </a:xfrm>
          <a:prstGeom prst="bentConnector3">
            <a:avLst>
              <a:gd name="adj1" fmla="val -2972305"/>
            </a:avLst>
          </a:prstGeom>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5792165" y="5498180"/>
            <a:ext cx="8258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 </a:t>
            </a:r>
            <a:r>
              <a:rPr lang="de-DE" sz="700" dirty="0" err="1">
                <a:latin typeface="Arial" pitchFamily="34" charset="0"/>
                <a:cs typeface="Arial" pitchFamily="34" charset="0"/>
              </a:rPr>
              <a:t>port</a:t>
            </a:r>
            <a:r>
              <a:rPr lang="de-DE" sz="700" dirty="0">
                <a:latin typeface="Arial" pitchFamily="34" charset="0"/>
                <a:cs typeface="Arial" pitchFamily="34" charset="0"/>
              </a:rPr>
              <a:t> 50000</a:t>
            </a:r>
          </a:p>
        </p:txBody>
      </p:sp>
      <p:sp>
        <p:nvSpPr>
          <p:cNvPr id="195" name="TextBox 194"/>
          <p:cNvSpPr txBox="1"/>
          <p:nvPr/>
        </p:nvSpPr>
        <p:spPr>
          <a:xfrm>
            <a:off x="5905517" y="116659"/>
            <a:ext cx="8258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 </a:t>
            </a:r>
            <a:r>
              <a:rPr lang="de-DE" sz="700" dirty="0" err="1">
                <a:latin typeface="Arial" pitchFamily="34" charset="0"/>
                <a:cs typeface="Arial" pitchFamily="34" charset="0"/>
              </a:rPr>
              <a:t>port</a:t>
            </a:r>
            <a:r>
              <a:rPr lang="de-DE" sz="700" dirty="0">
                <a:latin typeface="Arial" pitchFamily="34" charset="0"/>
                <a:cs typeface="Arial" pitchFamily="34" charset="0"/>
              </a:rPr>
              <a:t> 50000</a:t>
            </a:r>
          </a:p>
        </p:txBody>
      </p:sp>
      <p:cxnSp>
        <p:nvCxnSpPr>
          <p:cNvPr id="166" name="Straight Connector 165"/>
          <p:cNvCxnSpPr>
            <a:stCxn id="137" idx="3"/>
            <a:endCxn id="26" idx="1"/>
          </p:cNvCxnSpPr>
          <p:nvPr/>
        </p:nvCxnSpPr>
        <p:spPr>
          <a:xfrm>
            <a:off x="9442897" y="3475125"/>
            <a:ext cx="749518" cy="1722"/>
          </a:xfrm>
          <a:prstGeom prst="line">
            <a:avLst/>
          </a:prstGeom>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9758495" y="3323644"/>
            <a:ext cx="415449"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https</a:t>
            </a:r>
          </a:p>
        </p:txBody>
      </p:sp>
      <p:cxnSp>
        <p:nvCxnSpPr>
          <p:cNvPr id="171" name="Straight Connector 170"/>
          <p:cNvCxnSpPr/>
          <p:nvPr/>
        </p:nvCxnSpPr>
        <p:spPr>
          <a:xfrm flipH="1">
            <a:off x="4998237" y="3789917"/>
            <a:ext cx="32310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Elbow Connector 172"/>
          <p:cNvCxnSpPr>
            <a:endCxn id="137" idx="1"/>
          </p:cNvCxnSpPr>
          <p:nvPr/>
        </p:nvCxnSpPr>
        <p:spPr>
          <a:xfrm rot="5400000" flipH="1" flipV="1">
            <a:off x="8150496" y="3553910"/>
            <a:ext cx="314793" cy="1572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5" name="Elbow Connector 174"/>
          <p:cNvCxnSpPr>
            <a:stCxn id="82" idx="0"/>
          </p:cNvCxnSpPr>
          <p:nvPr/>
        </p:nvCxnSpPr>
        <p:spPr>
          <a:xfrm rot="5400000" flipH="1" flipV="1">
            <a:off x="4588855" y="3721491"/>
            <a:ext cx="340956" cy="47781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4849125" y="3626601"/>
            <a:ext cx="113519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 </a:t>
            </a:r>
            <a:r>
              <a:rPr lang="de-DE" sz="700" dirty="0" err="1">
                <a:latin typeface="Arial" pitchFamily="34" charset="0"/>
                <a:cs typeface="Arial" pitchFamily="34" charset="0"/>
              </a:rPr>
              <a:t>port</a:t>
            </a:r>
            <a:r>
              <a:rPr lang="de-DE" sz="700" dirty="0">
                <a:latin typeface="Arial" pitchFamily="34" charset="0"/>
                <a:cs typeface="Arial" pitchFamily="34" charset="0"/>
              </a:rPr>
              <a:t> 8080 &amp; SMTP</a:t>
            </a:r>
          </a:p>
        </p:txBody>
      </p:sp>
      <p:cxnSp>
        <p:nvCxnSpPr>
          <p:cNvPr id="189" name="Elbow Connector 188"/>
          <p:cNvCxnSpPr>
            <a:stCxn id="1029" idx="3"/>
            <a:endCxn id="16" idx="1"/>
          </p:cNvCxnSpPr>
          <p:nvPr/>
        </p:nvCxnSpPr>
        <p:spPr>
          <a:xfrm>
            <a:off x="1663050" y="2828491"/>
            <a:ext cx="3008027" cy="759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4394610" y="2277399"/>
            <a:ext cx="3834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4394609" y="1500145"/>
            <a:ext cx="0" cy="777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37" idx="1"/>
          </p:cNvCxnSpPr>
          <p:nvPr/>
        </p:nvCxnSpPr>
        <p:spPr>
          <a:xfrm rot="10800000">
            <a:off x="8229280" y="2277399"/>
            <a:ext cx="157225" cy="119772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5041196" y="2107452"/>
            <a:ext cx="113519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 </a:t>
            </a:r>
            <a:r>
              <a:rPr lang="de-DE" sz="700" dirty="0" err="1">
                <a:latin typeface="Arial" pitchFamily="34" charset="0"/>
                <a:cs typeface="Arial" pitchFamily="34" charset="0"/>
              </a:rPr>
              <a:t>port</a:t>
            </a:r>
            <a:r>
              <a:rPr lang="de-DE" sz="700" dirty="0">
                <a:latin typeface="Arial" pitchFamily="34" charset="0"/>
                <a:cs typeface="Arial" pitchFamily="34" charset="0"/>
              </a:rPr>
              <a:t> 8080 &amp; SMTP</a:t>
            </a:r>
          </a:p>
        </p:txBody>
      </p:sp>
      <p:cxnSp>
        <p:nvCxnSpPr>
          <p:cNvPr id="204" name="Elbow Connector 203"/>
          <p:cNvCxnSpPr/>
          <p:nvPr/>
        </p:nvCxnSpPr>
        <p:spPr>
          <a:xfrm flipV="1">
            <a:off x="2362651" y="676188"/>
            <a:ext cx="1784455" cy="14612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rot="16200000">
            <a:off x="58938" y="2460934"/>
            <a:ext cx="498805"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IMAPS</a:t>
            </a:r>
          </a:p>
        </p:txBody>
      </p:sp>
      <p:cxnSp>
        <p:nvCxnSpPr>
          <p:cNvPr id="219" name="Elbow Connector 218"/>
          <p:cNvCxnSpPr>
            <a:endCxn id="27" idx="1"/>
          </p:cNvCxnSpPr>
          <p:nvPr/>
        </p:nvCxnSpPr>
        <p:spPr>
          <a:xfrm rot="5400000" flipH="1" flipV="1">
            <a:off x="-1018538" y="2249160"/>
            <a:ext cx="3649890" cy="8721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57" name="Straight Connector 1056"/>
          <p:cNvCxnSpPr/>
          <p:nvPr/>
        </p:nvCxnSpPr>
        <p:spPr>
          <a:xfrm>
            <a:off x="370345" y="4510166"/>
            <a:ext cx="3746075" cy="0"/>
          </a:xfrm>
          <a:prstGeom prst="line">
            <a:avLst/>
          </a:prstGeom>
        </p:spPr>
        <p:style>
          <a:lnRef idx="1">
            <a:schemeClr val="accent1"/>
          </a:lnRef>
          <a:fillRef idx="0">
            <a:schemeClr val="accent1"/>
          </a:fillRef>
          <a:effectRef idx="0">
            <a:schemeClr val="accent1"/>
          </a:effectRef>
          <a:fontRef idx="minor">
            <a:schemeClr val="tx1"/>
          </a:fontRef>
        </p:style>
      </p:cxnSp>
      <p:sp>
        <p:nvSpPr>
          <p:cNvPr id="293" name="TextBox 292"/>
          <p:cNvSpPr txBox="1"/>
          <p:nvPr/>
        </p:nvSpPr>
        <p:spPr>
          <a:xfrm>
            <a:off x="2747721" y="652197"/>
            <a:ext cx="498805"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IMAPS</a:t>
            </a:r>
          </a:p>
        </p:txBody>
      </p:sp>
      <p:pic>
        <p:nvPicPr>
          <p:cNvPr id="124" name="Picture 123" descr="C:\Users\D036774\AppData\Local\Microsoft\Windows\Temporary Internet Files\Content.IE5\14WQXED1\MC900434845[1].png"/>
          <p:cNvPicPr>
            <a:picLocks noChangeAspect="1" noChangeArrowheads="1"/>
          </p:cNvPicPr>
          <p:nvPr/>
        </p:nvPicPr>
        <p:blipFill>
          <a:blip r:embed="rId3" cstate="print"/>
          <a:srcRect/>
          <a:stretch>
            <a:fillRect/>
          </a:stretch>
        </p:blipFill>
        <p:spPr bwMode="auto">
          <a:xfrm>
            <a:off x="10186119" y="4602848"/>
            <a:ext cx="1056392" cy="792271"/>
          </a:xfrm>
          <a:prstGeom prst="rect">
            <a:avLst/>
          </a:prstGeom>
          <a:noFill/>
        </p:spPr>
      </p:pic>
      <p:sp>
        <p:nvSpPr>
          <p:cNvPr id="125" name="TextBox 124"/>
          <p:cNvSpPr txBox="1"/>
          <p:nvPr/>
        </p:nvSpPr>
        <p:spPr>
          <a:xfrm>
            <a:off x="9778680" y="5379031"/>
            <a:ext cx="1487858" cy="279218"/>
          </a:xfrm>
          <a:prstGeom prst="rect">
            <a:avLst/>
          </a:prstGeom>
          <a:noFill/>
        </p:spPr>
        <p:txBody>
          <a:bodyPr wrap="none" lIns="108878" tIns="54439" rIns="108878" bIns="54439" rtlCol="0">
            <a:spAutoFit/>
          </a:bodyPr>
          <a:lstStyle/>
          <a:p>
            <a:r>
              <a:rPr lang="de-DE" sz="1100" dirty="0">
                <a:latin typeface="Arial" pitchFamily="34" charset="0"/>
                <a:cs typeface="Arial" pitchFamily="34" charset="0"/>
              </a:rPr>
              <a:t>prd.lbsp.navteq.com</a:t>
            </a:r>
          </a:p>
        </p:txBody>
      </p:sp>
      <p:sp>
        <p:nvSpPr>
          <p:cNvPr id="126" name="TextBox 125"/>
          <p:cNvSpPr txBox="1"/>
          <p:nvPr/>
        </p:nvSpPr>
        <p:spPr>
          <a:xfrm>
            <a:off x="10303951" y="4406297"/>
            <a:ext cx="691165" cy="279218"/>
          </a:xfrm>
          <a:prstGeom prst="rect">
            <a:avLst/>
          </a:prstGeom>
          <a:noFill/>
        </p:spPr>
        <p:txBody>
          <a:bodyPr wrap="none" lIns="108878" tIns="54439" rIns="108878" bIns="54439" rtlCol="0">
            <a:spAutoFit/>
          </a:bodyPr>
          <a:lstStyle/>
          <a:p>
            <a:pPr algn="ctr"/>
            <a:r>
              <a:rPr lang="de-DE" sz="1100" b="1" dirty="0" err="1">
                <a:latin typeface="Arial" pitchFamily="34" charset="0"/>
                <a:cs typeface="Arial" pitchFamily="34" charset="0"/>
              </a:rPr>
              <a:t>Navteq</a:t>
            </a:r>
            <a:endParaRPr lang="de-DE" sz="1100" b="1" dirty="0">
              <a:latin typeface="Arial" pitchFamily="34" charset="0"/>
              <a:cs typeface="Arial" pitchFamily="34" charset="0"/>
            </a:endParaRPr>
          </a:p>
        </p:txBody>
      </p:sp>
      <p:cxnSp>
        <p:nvCxnSpPr>
          <p:cNvPr id="3" name="Elbow Connector 2"/>
          <p:cNvCxnSpPr>
            <a:stCxn id="137" idx="3"/>
            <a:endCxn id="124" idx="1"/>
          </p:cNvCxnSpPr>
          <p:nvPr/>
        </p:nvCxnSpPr>
        <p:spPr>
          <a:xfrm>
            <a:off x="9442898" y="3475124"/>
            <a:ext cx="743221" cy="152385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rot="16200000">
            <a:off x="9704183" y="4361302"/>
            <a:ext cx="415449"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https</a:t>
            </a:r>
          </a:p>
        </p:txBody>
      </p:sp>
      <p:sp>
        <p:nvSpPr>
          <p:cNvPr id="2" name="TextBox 1"/>
          <p:cNvSpPr txBox="1"/>
          <p:nvPr/>
        </p:nvSpPr>
        <p:spPr>
          <a:xfrm>
            <a:off x="6080838" y="357324"/>
            <a:ext cx="409037" cy="217663"/>
          </a:xfrm>
          <a:prstGeom prst="rect">
            <a:avLst/>
          </a:prstGeom>
          <a:noFill/>
        </p:spPr>
        <p:txBody>
          <a:bodyPr wrap="none" lIns="108878" tIns="54439" rIns="108878" bIns="54439" rtlCol="0">
            <a:spAutoFit/>
          </a:bodyPr>
          <a:lstStyle/>
          <a:p>
            <a:r>
              <a:rPr lang="de-DE" sz="700" b="1" dirty="0">
                <a:latin typeface="Arial" pitchFamily="34" charset="0"/>
                <a:cs typeface="Arial" pitchFamily="34" charset="0"/>
              </a:rPr>
              <a:t>ZGA</a:t>
            </a:r>
          </a:p>
        </p:txBody>
      </p:sp>
      <p:sp>
        <p:nvSpPr>
          <p:cNvPr id="130" name="TextBox 129"/>
          <p:cNvSpPr txBox="1"/>
          <p:nvPr/>
        </p:nvSpPr>
        <p:spPr>
          <a:xfrm>
            <a:off x="5956152" y="4253431"/>
            <a:ext cx="409037" cy="217663"/>
          </a:xfrm>
          <a:prstGeom prst="rect">
            <a:avLst/>
          </a:prstGeom>
          <a:noFill/>
        </p:spPr>
        <p:txBody>
          <a:bodyPr wrap="none" lIns="108878" tIns="54439" rIns="108878" bIns="54439" rtlCol="0">
            <a:spAutoFit/>
          </a:bodyPr>
          <a:lstStyle/>
          <a:p>
            <a:r>
              <a:rPr lang="de-DE" sz="700" b="1" dirty="0">
                <a:latin typeface="Arial" pitchFamily="34" charset="0"/>
                <a:cs typeface="Arial" pitchFamily="34" charset="0"/>
              </a:rPr>
              <a:t>ZGB</a:t>
            </a:r>
          </a:p>
        </p:txBody>
      </p:sp>
      <p:cxnSp>
        <p:nvCxnSpPr>
          <p:cNvPr id="6" name="Elbow Connector 5"/>
          <p:cNvCxnSpPr>
            <a:stCxn id="83" idx="0"/>
          </p:cNvCxnSpPr>
          <p:nvPr/>
        </p:nvCxnSpPr>
        <p:spPr>
          <a:xfrm rot="5400000" flipH="1" flipV="1">
            <a:off x="7769608" y="3597373"/>
            <a:ext cx="507574" cy="56603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8303107" y="3632521"/>
            <a:ext cx="83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Elbow Connector 236"/>
          <p:cNvCxnSpPr>
            <a:stCxn id="39" idx="2"/>
          </p:cNvCxnSpPr>
          <p:nvPr/>
        </p:nvCxnSpPr>
        <p:spPr>
          <a:xfrm rot="16200000" flipH="1">
            <a:off x="7226673" y="2242424"/>
            <a:ext cx="1792774" cy="36966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8307894" y="3323644"/>
            <a:ext cx="7861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341" y="6526855"/>
            <a:ext cx="2557424" cy="217663"/>
          </a:xfrm>
          <a:prstGeom prst="rect">
            <a:avLst/>
          </a:prstGeom>
          <a:noFill/>
        </p:spPr>
        <p:txBody>
          <a:bodyPr wrap="square" lIns="108878" tIns="54439" rIns="108878" bIns="54439" rtlCol="0">
            <a:spAutoFit/>
          </a:bodyPr>
          <a:lstStyle/>
          <a:p>
            <a:r>
              <a:rPr lang="de-DE" sz="700" dirty="0"/>
              <a:t>Date: 13.02.2013</a:t>
            </a:r>
          </a:p>
        </p:txBody>
      </p:sp>
      <p:grpSp>
        <p:nvGrpSpPr>
          <p:cNvPr id="22" name="Group 21"/>
          <p:cNvGrpSpPr/>
          <p:nvPr/>
        </p:nvGrpSpPr>
        <p:grpSpPr>
          <a:xfrm>
            <a:off x="527519" y="1557154"/>
            <a:ext cx="1661032" cy="910377"/>
            <a:chOff x="369859" y="1628800"/>
            <a:chExt cx="1245450" cy="910166"/>
          </a:xfrm>
        </p:grpSpPr>
        <p:pic>
          <p:nvPicPr>
            <p:cNvPr id="1026" name="Picture 2" descr="C:\Users\d036774\Pictures\MyBuddies\BuddyBuilder0.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6581" y="1628800"/>
              <a:ext cx="605289" cy="605289"/>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TextBox 20"/>
            <p:cNvSpPr txBox="1"/>
            <p:nvPr/>
          </p:nvSpPr>
          <p:spPr>
            <a:xfrm>
              <a:off x="369859" y="2123564"/>
              <a:ext cx="1245450" cy="415402"/>
            </a:xfrm>
            <a:prstGeom prst="rect">
              <a:avLst/>
            </a:prstGeom>
            <a:noFill/>
          </p:spPr>
          <p:txBody>
            <a:bodyPr wrap="none" rtlCol="0">
              <a:spAutoFit/>
            </a:bodyPr>
            <a:lstStyle/>
            <a:p>
              <a:r>
                <a:rPr lang="de-DE" sz="1100" b="1" i="1" dirty="0">
                  <a:latin typeface="Arial" pitchFamily="34" charset="0"/>
                  <a:cs typeface="Arial" pitchFamily="34" charset="0"/>
                </a:rPr>
                <a:t>TwoGo</a:t>
              </a:r>
              <a:r>
                <a:rPr lang="de-DE" dirty="0" smtClean="0"/>
                <a:t> </a:t>
              </a:r>
              <a:r>
                <a:rPr lang="de-DE" sz="1100" b="1" i="1" dirty="0">
                  <a:latin typeface="Arial" pitchFamily="34" charset="0"/>
                  <a:cs typeface="Arial" pitchFamily="34" charset="0"/>
                </a:rPr>
                <a:t>Administrator</a:t>
              </a:r>
            </a:p>
          </p:txBody>
        </p:sp>
      </p:grpSp>
      <p:cxnSp>
        <p:nvCxnSpPr>
          <p:cNvPr id="28" name="Straight Connector 27"/>
          <p:cNvCxnSpPr/>
          <p:nvPr/>
        </p:nvCxnSpPr>
        <p:spPr>
          <a:xfrm>
            <a:off x="1844293" y="1888772"/>
            <a:ext cx="2314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4158720" y="1500146"/>
            <a:ext cx="0" cy="388627"/>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484668" y="1732567"/>
            <a:ext cx="2440042"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https://twogo-sap-internal.cld.ondemand.com/caretaker/</a:t>
            </a:r>
          </a:p>
        </p:txBody>
      </p:sp>
      <p:sp>
        <p:nvSpPr>
          <p:cNvPr id="226" name="Webpage"/>
          <p:cNvSpPr>
            <a:spLocks noEditPoints="1" noChangeArrowheads="1"/>
          </p:cNvSpPr>
          <p:nvPr/>
        </p:nvSpPr>
        <p:spPr bwMode="auto">
          <a:xfrm>
            <a:off x="7323443" y="1629177"/>
            <a:ext cx="339742" cy="338067"/>
          </a:xfrm>
          <a:custGeom>
            <a:avLst/>
            <a:gdLst>
              <a:gd name="T0" fmla="*/ 5187 w 21600"/>
              <a:gd name="T1" fmla="*/ 21600 h 21600"/>
              <a:gd name="T2" fmla="*/ 0 w 21600"/>
              <a:gd name="T3" fmla="*/ 17509 h 21600"/>
              <a:gd name="T4" fmla="*/ 21600 w 21600"/>
              <a:gd name="T5" fmla="*/ 0 h 21600"/>
              <a:gd name="T6" fmla="*/ 0 w 21600"/>
              <a:gd name="T7" fmla="*/ 0 h 21600"/>
              <a:gd name="T8" fmla="*/ 10800 w 21600"/>
              <a:gd name="T9" fmla="*/ 0 h 21600"/>
              <a:gd name="T10" fmla="*/ 21600 w 21600"/>
              <a:gd name="T11" fmla="*/ 0 h 21600"/>
              <a:gd name="T12" fmla="*/ 21600 w 21600"/>
              <a:gd name="T13" fmla="*/ 10800 h 21600"/>
              <a:gd name="T14" fmla="*/ 21600 w 21600"/>
              <a:gd name="T15" fmla="*/ 21600 h 21600"/>
              <a:gd name="T16" fmla="*/ 10800 w 21600"/>
              <a:gd name="T17" fmla="*/ 21600 h 21600"/>
              <a:gd name="T18" fmla="*/ 0 w 21600"/>
              <a:gd name="T19" fmla="*/ 10800 h 21600"/>
              <a:gd name="T20" fmla="*/ 1955 w 21600"/>
              <a:gd name="T21" fmla="*/ 12829 h 21600"/>
              <a:gd name="T22" fmla="*/ 19814 w 21600"/>
              <a:gd name="T23" fmla="*/ 2074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9184" y="949"/>
                </a:moveTo>
                <a:lnTo>
                  <a:pt x="9758" y="1309"/>
                </a:lnTo>
                <a:lnTo>
                  <a:pt x="11544" y="1292"/>
                </a:lnTo>
                <a:lnTo>
                  <a:pt x="12437" y="1292"/>
                </a:lnTo>
                <a:lnTo>
                  <a:pt x="13414" y="1161"/>
                </a:lnTo>
                <a:lnTo>
                  <a:pt x="13648" y="1243"/>
                </a:lnTo>
                <a:lnTo>
                  <a:pt x="13542" y="1390"/>
                </a:lnTo>
                <a:lnTo>
                  <a:pt x="13967" y="1849"/>
                </a:lnTo>
                <a:lnTo>
                  <a:pt x="14562" y="2520"/>
                </a:lnTo>
                <a:lnTo>
                  <a:pt x="14669" y="3223"/>
                </a:lnTo>
                <a:lnTo>
                  <a:pt x="14796" y="3518"/>
                </a:lnTo>
                <a:lnTo>
                  <a:pt x="15264" y="3665"/>
                </a:lnTo>
                <a:lnTo>
                  <a:pt x="15753" y="3518"/>
                </a:lnTo>
                <a:lnTo>
                  <a:pt x="15902" y="2978"/>
                </a:lnTo>
                <a:lnTo>
                  <a:pt x="16008" y="2323"/>
                </a:lnTo>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591" y="10620"/>
                </a:moveTo>
                <a:lnTo>
                  <a:pt x="6122" y="10996"/>
                </a:lnTo>
                <a:lnTo>
                  <a:pt x="6696" y="11340"/>
                </a:lnTo>
                <a:lnTo>
                  <a:pt x="7313" y="11618"/>
                </a:lnTo>
                <a:lnTo>
                  <a:pt x="7972" y="11863"/>
                </a:lnTo>
                <a:lnTo>
                  <a:pt x="8652" y="12060"/>
                </a:lnTo>
                <a:lnTo>
                  <a:pt x="9396" y="12190"/>
                </a:lnTo>
                <a:lnTo>
                  <a:pt x="10119" y="12272"/>
                </a:lnTo>
                <a:lnTo>
                  <a:pt x="10906" y="12305"/>
                </a:lnTo>
                <a:lnTo>
                  <a:pt x="11650" y="12272"/>
                </a:lnTo>
                <a:lnTo>
                  <a:pt x="12373" y="12190"/>
                </a:lnTo>
                <a:lnTo>
                  <a:pt x="13117" y="12060"/>
                </a:lnTo>
                <a:lnTo>
                  <a:pt x="13797" y="11863"/>
                </a:lnTo>
                <a:lnTo>
                  <a:pt x="14456" y="11618"/>
                </a:lnTo>
                <a:lnTo>
                  <a:pt x="15073" y="11340"/>
                </a:lnTo>
                <a:lnTo>
                  <a:pt x="15647" y="11029"/>
                </a:lnTo>
                <a:lnTo>
                  <a:pt x="16178" y="10652"/>
                </a:lnTo>
                <a:lnTo>
                  <a:pt x="16667" y="10243"/>
                </a:lnTo>
                <a:lnTo>
                  <a:pt x="17071" y="9801"/>
                </a:lnTo>
                <a:lnTo>
                  <a:pt x="17475" y="9327"/>
                </a:lnTo>
                <a:lnTo>
                  <a:pt x="17815" y="8820"/>
                </a:lnTo>
                <a:lnTo>
                  <a:pt x="18049" y="8296"/>
                </a:lnTo>
                <a:lnTo>
                  <a:pt x="18262" y="7723"/>
                </a:lnTo>
                <a:lnTo>
                  <a:pt x="18347" y="7134"/>
                </a:lnTo>
                <a:lnTo>
                  <a:pt x="18389" y="6561"/>
                </a:lnTo>
                <a:lnTo>
                  <a:pt x="18347" y="5956"/>
                </a:lnTo>
                <a:lnTo>
                  <a:pt x="18262" y="5400"/>
                </a:lnTo>
                <a:lnTo>
                  <a:pt x="18049" y="4827"/>
                </a:lnTo>
                <a:lnTo>
                  <a:pt x="17815" y="4303"/>
                </a:lnTo>
                <a:lnTo>
                  <a:pt x="17475" y="3796"/>
                </a:lnTo>
                <a:lnTo>
                  <a:pt x="17114" y="3321"/>
                </a:lnTo>
                <a:lnTo>
                  <a:pt x="16710" y="2880"/>
                </a:lnTo>
                <a:lnTo>
                  <a:pt x="16221" y="2470"/>
                </a:lnTo>
                <a:lnTo>
                  <a:pt x="15689" y="2094"/>
                </a:lnTo>
                <a:lnTo>
                  <a:pt x="15115" y="1750"/>
                </a:lnTo>
                <a:lnTo>
                  <a:pt x="14499" y="1472"/>
                </a:lnTo>
                <a:lnTo>
                  <a:pt x="13797" y="1227"/>
                </a:lnTo>
                <a:lnTo>
                  <a:pt x="13117" y="1030"/>
                </a:lnTo>
                <a:lnTo>
                  <a:pt x="12415" y="883"/>
                </a:lnTo>
                <a:lnTo>
                  <a:pt x="11650" y="818"/>
                </a:lnTo>
                <a:lnTo>
                  <a:pt x="10906" y="785"/>
                </a:lnTo>
                <a:lnTo>
                  <a:pt x="10119" y="818"/>
                </a:lnTo>
                <a:lnTo>
                  <a:pt x="9396" y="883"/>
                </a:lnTo>
                <a:lnTo>
                  <a:pt x="8652" y="1030"/>
                </a:lnTo>
                <a:lnTo>
                  <a:pt x="8014" y="1227"/>
                </a:lnTo>
                <a:lnTo>
                  <a:pt x="7355" y="1440"/>
                </a:lnTo>
                <a:lnTo>
                  <a:pt x="6739" y="1750"/>
                </a:lnTo>
                <a:lnTo>
                  <a:pt x="6122" y="2061"/>
                </a:lnTo>
                <a:lnTo>
                  <a:pt x="5591" y="2438"/>
                </a:lnTo>
                <a:lnTo>
                  <a:pt x="5102" y="2847"/>
                </a:lnTo>
                <a:lnTo>
                  <a:pt x="4698" y="3289"/>
                </a:lnTo>
                <a:lnTo>
                  <a:pt x="4294" y="3763"/>
                </a:lnTo>
                <a:lnTo>
                  <a:pt x="3996" y="4270"/>
                </a:lnTo>
                <a:lnTo>
                  <a:pt x="3720" y="4794"/>
                </a:lnTo>
                <a:lnTo>
                  <a:pt x="3550" y="5367"/>
                </a:lnTo>
                <a:lnTo>
                  <a:pt x="3422" y="5956"/>
                </a:lnTo>
                <a:lnTo>
                  <a:pt x="3380" y="6561"/>
                </a:lnTo>
                <a:lnTo>
                  <a:pt x="3422" y="7134"/>
                </a:lnTo>
                <a:lnTo>
                  <a:pt x="3550" y="7690"/>
                </a:lnTo>
                <a:lnTo>
                  <a:pt x="3720" y="8263"/>
                </a:lnTo>
                <a:lnTo>
                  <a:pt x="3954" y="8787"/>
                </a:lnTo>
                <a:lnTo>
                  <a:pt x="4294" y="9294"/>
                </a:lnTo>
                <a:lnTo>
                  <a:pt x="4655" y="9769"/>
                </a:lnTo>
                <a:lnTo>
                  <a:pt x="5102" y="10210"/>
                </a:lnTo>
                <a:lnTo>
                  <a:pt x="5591" y="10620"/>
                </a:lnTo>
                <a:close/>
              </a:path>
              <a:path w="21600" h="21600" extrusionOk="0">
                <a:moveTo>
                  <a:pt x="3401" y="6021"/>
                </a:moveTo>
                <a:lnTo>
                  <a:pt x="4039" y="5530"/>
                </a:lnTo>
                <a:lnTo>
                  <a:pt x="4294" y="4892"/>
                </a:lnTo>
                <a:lnTo>
                  <a:pt x="4677" y="4156"/>
                </a:lnTo>
                <a:lnTo>
                  <a:pt x="5166" y="3763"/>
                </a:lnTo>
                <a:lnTo>
                  <a:pt x="5378" y="3354"/>
                </a:lnTo>
                <a:lnTo>
                  <a:pt x="5293" y="2732"/>
                </a:lnTo>
                <a:moveTo>
                  <a:pt x="3507" y="7380"/>
                </a:moveTo>
                <a:lnTo>
                  <a:pt x="3890" y="7200"/>
                </a:lnTo>
                <a:lnTo>
                  <a:pt x="4103" y="7249"/>
                </a:lnTo>
                <a:lnTo>
                  <a:pt x="4400" y="7527"/>
                </a:lnTo>
                <a:lnTo>
                  <a:pt x="4719" y="7674"/>
                </a:lnTo>
                <a:lnTo>
                  <a:pt x="5293" y="7641"/>
                </a:lnTo>
                <a:lnTo>
                  <a:pt x="5740" y="7543"/>
                </a:lnTo>
                <a:lnTo>
                  <a:pt x="6144" y="7543"/>
                </a:lnTo>
                <a:lnTo>
                  <a:pt x="6526" y="7821"/>
                </a:lnTo>
                <a:lnTo>
                  <a:pt x="6569" y="8312"/>
                </a:lnTo>
                <a:lnTo>
                  <a:pt x="6059" y="8852"/>
                </a:lnTo>
                <a:lnTo>
                  <a:pt x="5803" y="8967"/>
                </a:lnTo>
                <a:lnTo>
                  <a:pt x="5803" y="9147"/>
                </a:lnTo>
                <a:lnTo>
                  <a:pt x="5421" y="9294"/>
                </a:lnTo>
                <a:lnTo>
                  <a:pt x="4868" y="9163"/>
                </a:lnTo>
                <a:lnTo>
                  <a:pt x="4337" y="9049"/>
                </a:lnTo>
                <a:lnTo>
                  <a:pt x="4081" y="9000"/>
                </a:lnTo>
                <a:moveTo>
                  <a:pt x="14988" y="11372"/>
                </a:moveTo>
                <a:lnTo>
                  <a:pt x="15115" y="10865"/>
                </a:lnTo>
                <a:lnTo>
                  <a:pt x="16072" y="10096"/>
                </a:lnTo>
                <a:lnTo>
                  <a:pt x="16455" y="9605"/>
                </a:lnTo>
                <a:lnTo>
                  <a:pt x="16455" y="8329"/>
                </a:lnTo>
                <a:lnTo>
                  <a:pt x="17156" y="7969"/>
                </a:lnTo>
                <a:lnTo>
                  <a:pt x="17879" y="7870"/>
                </a:lnTo>
                <a:lnTo>
                  <a:pt x="18177" y="7821"/>
                </a:lnTo>
                <a:moveTo>
                  <a:pt x="18368" y="6840"/>
                </a:moveTo>
                <a:lnTo>
                  <a:pt x="18049" y="6610"/>
                </a:lnTo>
                <a:lnTo>
                  <a:pt x="17411" y="6512"/>
                </a:lnTo>
                <a:lnTo>
                  <a:pt x="16859" y="6545"/>
                </a:lnTo>
                <a:lnTo>
                  <a:pt x="16603" y="6201"/>
                </a:lnTo>
                <a:lnTo>
                  <a:pt x="16731" y="5874"/>
                </a:lnTo>
                <a:lnTo>
                  <a:pt x="17241" y="5465"/>
                </a:lnTo>
                <a:lnTo>
                  <a:pt x="17858" y="5236"/>
                </a:lnTo>
                <a:lnTo>
                  <a:pt x="18007" y="5089"/>
                </a:lnTo>
                <a:lnTo>
                  <a:pt x="18049" y="4892"/>
                </a:lnTo>
                <a:moveTo>
                  <a:pt x="8100" y="1260"/>
                </a:moveTo>
                <a:cubicBezTo>
                  <a:pt x="8333" y="1276"/>
                  <a:pt x="8206" y="1554"/>
                  <a:pt x="8695" y="1652"/>
                </a:cubicBezTo>
                <a:cubicBezTo>
                  <a:pt x="9184" y="1750"/>
                  <a:pt x="10481" y="1685"/>
                  <a:pt x="10991" y="1881"/>
                </a:cubicBezTo>
                <a:cubicBezTo>
                  <a:pt x="11501" y="2078"/>
                  <a:pt x="11629" y="2503"/>
                  <a:pt x="11799" y="2830"/>
                </a:cubicBezTo>
                <a:cubicBezTo>
                  <a:pt x="11969" y="3158"/>
                  <a:pt x="11905" y="3910"/>
                  <a:pt x="12054" y="3894"/>
                </a:cubicBezTo>
                <a:cubicBezTo>
                  <a:pt x="12203" y="3878"/>
                  <a:pt x="12351" y="2880"/>
                  <a:pt x="12649" y="2683"/>
                </a:cubicBezTo>
                <a:cubicBezTo>
                  <a:pt x="12947" y="2487"/>
                  <a:pt x="13670" y="2536"/>
                  <a:pt x="13840" y="2683"/>
                </a:cubicBezTo>
                <a:cubicBezTo>
                  <a:pt x="14010" y="2830"/>
                  <a:pt x="13733" y="3370"/>
                  <a:pt x="13648" y="3616"/>
                </a:cubicBezTo>
                <a:cubicBezTo>
                  <a:pt x="13563" y="3861"/>
                  <a:pt x="13457" y="4058"/>
                  <a:pt x="13351" y="4156"/>
                </a:cubicBezTo>
                <a:cubicBezTo>
                  <a:pt x="13244" y="4254"/>
                  <a:pt x="13096" y="4221"/>
                  <a:pt x="12947" y="4254"/>
                </a:cubicBezTo>
                <a:cubicBezTo>
                  <a:pt x="12777" y="4303"/>
                  <a:pt x="12585" y="4369"/>
                  <a:pt x="12394" y="4401"/>
                </a:cubicBezTo>
                <a:cubicBezTo>
                  <a:pt x="12139" y="4500"/>
                  <a:pt x="12054" y="4614"/>
                  <a:pt x="11862" y="4647"/>
                </a:cubicBezTo>
                <a:cubicBezTo>
                  <a:pt x="11650" y="4761"/>
                  <a:pt x="11671" y="4680"/>
                  <a:pt x="11437" y="4778"/>
                </a:cubicBezTo>
                <a:cubicBezTo>
                  <a:pt x="11352" y="4827"/>
                  <a:pt x="11225" y="4974"/>
                  <a:pt x="11246" y="5072"/>
                </a:cubicBezTo>
                <a:cubicBezTo>
                  <a:pt x="11225" y="5154"/>
                  <a:pt x="11267" y="5220"/>
                  <a:pt x="11310" y="5269"/>
                </a:cubicBezTo>
                <a:cubicBezTo>
                  <a:pt x="11352" y="5318"/>
                  <a:pt x="11480" y="5383"/>
                  <a:pt x="11565" y="5416"/>
                </a:cubicBezTo>
                <a:cubicBezTo>
                  <a:pt x="11629" y="5400"/>
                  <a:pt x="11820" y="5465"/>
                  <a:pt x="11862" y="5432"/>
                </a:cubicBezTo>
                <a:cubicBezTo>
                  <a:pt x="11905" y="5416"/>
                  <a:pt x="11926" y="5269"/>
                  <a:pt x="11884" y="5236"/>
                </a:cubicBezTo>
                <a:cubicBezTo>
                  <a:pt x="11841" y="5203"/>
                  <a:pt x="11629" y="5269"/>
                  <a:pt x="11565" y="5220"/>
                </a:cubicBezTo>
                <a:cubicBezTo>
                  <a:pt x="11480" y="5187"/>
                  <a:pt x="11459" y="5040"/>
                  <a:pt x="11480" y="4974"/>
                </a:cubicBezTo>
                <a:cubicBezTo>
                  <a:pt x="11501" y="4909"/>
                  <a:pt x="11607" y="4860"/>
                  <a:pt x="11692" y="4843"/>
                </a:cubicBezTo>
                <a:cubicBezTo>
                  <a:pt x="11905" y="4876"/>
                  <a:pt x="11820" y="4876"/>
                  <a:pt x="12054" y="4876"/>
                </a:cubicBezTo>
                <a:cubicBezTo>
                  <a:pt x="12075" y="5040"/>
                  <a:pt x="12096" y="5269"/>
                  <a:pt x="12139" y="5416"/>
                </a:cubicBezTo>
                <a:cubicBezTo>
                  <a:pt x="12160" y="5465"/>
                  <a:pt x="12330" y="5465"/>
                  <a:pt x="12373" y="5416"/>
                </a:cubicBezTo>
                <a:cubicBezTo>
                  <a:pt x="12415" y="5367"/>
                  <a:pt x="12330" y="4974"/>
                  <a:pt x="12394" y="4892"/>
                </a:cubicBezTo>
                <a:cubicBezTo>
                  <a:pt x="12458" y="4810"/>
                  <a:pt x="12692" y="4925"/>
                  <a:pt x="12755" y="4892"/>
                </a:cubicBezTo>
                <a:cubicBezTo>
                  <a:pt x="12798" y="4860"/>
                  <a:pt x="12840" y="4761"/>
                  <a:pt x="12755" y="4729"/>
                </a:cubicBezTo>
                <a:cubicBezTo>
                  <a:pt x="12670" y="4696"/>
                  <a:pt x="12118" y="4745"/>
                  <a:pt x="12203" y="4696"/>
                </a:cubicBezTo>
                <a:cubicBezTo>
                  <a:pt x="12543" y="4549"/>
                  <a:pt x="12819" y="4434"/>
                  <a:pt x="13266" y="4401"/>
                </a:cubicBezTo>
                <a:cubicBezTo>
                  <a:pt x="13436" y="4385"/>
                  <a:pt x="13585" y="4500"/>
                  <a:pt x="13776" y="4532"/>
                </a:cubicBezTo>
                <a:cubicBezTo>
                  <a:pt x="13967" y="4630"/>
                  <a:pt x="13861" y="4843"/>
                  <a:pt x="13712" y="4925"/>
                </a:cubicBezTo>
                <a:cubicBezTo>
                  <a:pt x="13648" y="5023"/>
                  <a:pt x="13521" y="5121"/>
                  <a:pt x="13414" y="5187"/>
                </a:cubicBezTo>
                <a:cubicBezTo>
                  <a:pt x="13351" y="5285"/>
                  <a:pt x="13287" y="5334"/>
                  <a:pt x="13159" y="5383"/>
                </a:cubicBezTo>
                <a:cubicBezTo>
                  <a:pt x="13117" y="5563"/>
                  <a:pt x="12862" y="5743"/>
                  <a:pt x="12649" y="5809"/>
                </a:cubicBezTo>
                <a:cubicBezTo>
                  <a:pt x="12543" y="5907"/>
                  <a:pt x="12437" y="5940"/>
                  <a:pt x="12309" y="6005"/>
                </a:cubicBezTo>
                <a:cubicBezTo>
                  <a:pt x="12245" y="6120"/>
                  <a:pt x="12139" y="6185"/>
                  <a:pt x="12075" y="6300"/>
                </a:cubicBezTo>
                <a:cubicBezTo>
                  <a:pt x="12118" y="6561"/>
                  <a:pt x="12075" y="6643"/>
                  <a:pt x="12373" y="6741"/>
                </a:cubicBezTo>
                <a:cubicBezTo>
                  <a:pt x="12500" y="6840"/>
                  <a:pt x="12522" y="6970"/>
                  <a:pt x="12330" y="7036"/>
                </a:cubicBezTo>
                <a:cubicBezTo>
                  <a:pt x="12011" y="6987"/>
                  <a:pt x="12033" y="6823"/>
                  <a:pt x="11799" y="6692"/>
                </a:cubicBezTo>
                <a:cubicBezTo>
                  <a:pt x="11714" y="6529"/>
                  <a:pt x="11459" y="6430"/>
                  <a:pt x="11246" y="6398"/>
                </a:cubicBezTo>
                <a:cubicBezTo>
                  <a:pt x="11076" y="6332"/>
                  <a:pt x="11182" y="6365"/>
                  <a:pt x="10906" y="6365"/>
                </a:cubicBezTo>
                <a:cubicBezTo>
                  <a:pt x="10608" y="6512"/>
                  <a:pt x="10544" y="7347"/>
                  <a:pt x="11246" y="7478"/>
                </a:cubicBezTo>
                <a:cubicBezTo>
                  <a:pt x="12394" y="7429"/>
                  <a:pt x="13329" y="7772"/>
                  <a:pt x="13733" y="7985"/>
                </a:cubicBezTo>
                <a:cubicBezTo>
                  <a:pt x="13840" y="8410"/>
                  <a:pt x="13329" y="8901"/>
                  <a:pt x="12500" y="9343"/>
                </a:cubicBezTo>
                <a:cubicBezTo>
                  <a:pt x="11629" y="9736"/>
                  <a:pt x="11480" y="10194"/>
                  <a:pt x="11246" y="10980"/>
                </a:cubicBezTo>
                <a:cubicBezTo>
                  <a:pt x="10991" y="11372"/>
                  <a:pt x="10481" y="10930"/>
                  <a:pt x="10289" y="10096"/>
                </a:cubicBezTo>
                <a:cubicBezTo>
                  <a:pt x="10140" y="9196"/>
                  <a:pt x="9907" y="8165"/>
                  <a:pt x="10459" y="7576"/>
                </a:cubicBezTo>
                <a:cubicBezTo>
                  <a:pt x="9375" y="6790"/>
                  <a:pt x="9269" y="6070"/>
                  <a:pt x="9056" y="6218"/>
                </a:cubicBezTo>
                <a:cubicBezTo>
                  <a:pt x="9205" y="6987"/>
                  <a:pt x="8929" y="6660"/>
                  <a:pt x="8737" y="6021"/>
                </a:cubicBezTo>
                <a:cubicBezTo>
                  <a:pt x="8822" y="5023"/>
                  <a:pt x="8610" y="4385"/>
                  <a:pt x="8440" y="3550"/>
                </a:cubicBezTo>
                <a:lnTo>
                  <a:pt x="7844" y="2290"/>
                </a:lnTo>
                <a:lnTo>
                  <a:pt x="6654" y="1849"/>
                </a:lnTo>
              </a:path>
            </a:pathLst>
          </a:custGeom>
          <a:solidFill>
            <a:srgbClr val="D8EBB3"/>
          </a:solidFill>
          <a:ln w="9525">
            <a:solidFill>
              <a:srgbClr val="000000"/>
            </a:solidFill>
            <a:miter lim="800000"/>
            <a:headEnd/>
            <a:tailEnd/>
          </a:ln>
        </p:spPr>
        <p:txBody>
          <a:bodyPr vert="horz" wrap="square" lIns="108878" tIns="54439" rIns="108878" bIns="54439" numCol="1" anchor="t" anchorCtr="0" compatLnSpc="1">
            <a:prstTxWarp prst="textNoShape">
              <a:avLst/>
            </a:prstTxWarp>
          </a:bodyPr>
          <a:lstStyle/>
          <a:p>
            <a:endParaRPr lang="de-DE" dirty="0"/>
          </a:p>
        </p:txBody>
      </p:sp>
      <p:sp>
        <p:nvSpPr>
          <p:cNvPr id="227" name="TextBox 226"/>
          <p:cNvSpPr txBox="1"/>
          <p:nvPr/>
        </p:nvSpPr>
        <p:spPr>
          <a:xfrm>
            <a:off x="6923925" y="1845251"/>
            <a:ext cx="1286447" cy="371551"/>
          </a:xfrm>
          <a:prstGeom prst="rect">
            <a:avLst/>
          </a:prstGeom>
          <a:noFill/>
        </p:spPr>
        <p:txBody>
          <a:bodyPr wrap="square" lIns="108878" tIns="54439" rIns="108878" bIns="54439" rtlCol="0">
            <a:spAutoFit/>
          </a:bodyPr>
          <a:lstStyle/>
          <a:p>
            <a:r>
              <a:rPr lang="de-DE" sz="800" dirty="0">
                <a:latin typeface="Arial" pitchFamily="34" charset="0"/>
                <a:cs typeface="Arial" pitchFamily="34" charset="0"/>
              </a:rPr>
              <a:t>Maintenance</a:t>
            </a:r>
            <a:r>
              <a:rPr lang="de-DE" sz="1700" dirty="0"/>
              <a:t> </a:t>
            </a:r>
            <a:r>
              <a:rPr lang="de-DE" sz="800" dirty="0">
                <a:latin typeface="Arial" pitchFamily="34" charset="0"/>
                <a:cs typeface="Arial" pitchFamily="34" charset="0"/>
              </a:rPr>
              <a:t>Page</a:t>
            </a:r>
          </a:p>
        </p:txBody>
      </p:sp>
      <p:cxnSp>
        <p:nvCxnSpPr>
          <p:cNvPr id="249" name="Straight Connector 248"/>
          <p:cNvCxnSpPr/>
          <p:nvPr/>
        </p:nvCxnSpPr>
        <p:spPr>
          <a:xfrm>
            <a:off x="7493314" y="2073006"/>
            <a:ext cx="0" cy="10497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10229352" y="1947957"/>
            <a:ext cx="1694694" cy="775349"/>
            <a:chOff x="351425" y="4734488"/>
            <a:chExt cx="1451748" cy="848773"/>
          </a:xfrm>
        </p:grpSpPr>
        <p:pic>
          <p:nvPicPr>
            <p:cNvPr id="136" name="Picture 17" descr="C:\Users\d036774\AppData\Local\Microsoft\Windows\Temporary Internet Files\Content.IE5\EAZ1ISAP\MC900433926[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1323" y="4734488"/>
              <a:ext cx="562389" cy="562389"/>
            </a:xfrm>
            <a:prstGeom prst="rect">
              <a:avLst/>
            </a:prstGeom>
            <a:noFill/>
            <a:extLst>
              <a:ext uri="{909E8E84-426E-40dd-AFC4-6F175D3DCCD1}">
                <a14:hiddenFill xmlns:a14="http://schemas.microsoft.com/office/drawing/2010/main" xmlns="">
                  <a:solidFill>
                    <a:srgbClr val="FFFFFF"/>
                  </a:solidFill>
                </a14:hiddenFill>
              </a:ext>
            </a:extLst>
          </p:spPr>
        </p:pic>
        <p:sp>
          <p:nvSpPr>
            <p:cNvPr id="140" name="TextBox 139"/>
            <p:cNvSpPr txBox="1"/>
            <p:nvPr/>
          </p:nvSpPr>
          <p:spPr>
            <a:xfrm>
              <a:off x="351425" y="5296877"/>
              <a:ext cx="1451748" cy="286384"/>
            </a:xfrm>
            <a:prstGeom prst="rect">
              <a:avLst/>
            </a:prstGeom>
            <a:noFill/>
          </p:spPr>
          <p:txBody>
            <a:bodyPr wrap="none" rtlCol="0">
              <a:spAutoFit/>
            </a:bodyPr>
            <a:lstStyle/>
            <a:p>
              <a:r>
                <a:rPr lang="de-DE" sz="1100" b="1" i="1" dirty="0">
                  <a:latin typeface="Arial" pitchFamily="34" charset="0"/>
                  <a:cs typeface="Arial" pitchFamily="34" charset="0"/>
                </a:rPr>
                <a:t>TwoGo Quality Person</a:t>
              </a:r>
            </a:p>
          </p:txBody>
        </p:sp>
      </p:grpSp>
      <p:cxnSp>
        <p:nvCxnSpPr>
          <p:cNvPr id="23" name="Straight Connector 22"/>
          <p:cNvCxnSpPr/>
          <p:nvPr/>
        </p:nvCxnSpPr>
        <p:spPr>
          <a:xfrm>
            <a:off x="9442898" y="2357960"/>
            <a:ext cx="1206635" cy="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9319754" y="2222308"/>
            <a:ext cx="1240996"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https://staging.twogo.com</a:t>
            </a:r>
          </a:p>
        </p:txBody>
      </p:sp>
      <p:cxnSp>
        <p:nvCxnSpPr>
          <p:cNvPr id="228" name="Straight Connector 227"/>
          <p:cNvCxnSpPr/>
          <p:nvPr/>
        </p:nvCxnSpPr>
        <p:spPr>
          <a:xfrm flipV="1">
            <a:off x="4786570" y="3960396"/>
            <a:ext cx="0" cy="17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a:off x="4786571" y="3960396"/>
            <a:ext cx="2780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V="1">
            <a:off x="7567149" y="2357960"/>
            <a:ext cx="0" cy="1602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H="1">
            <a:off x="7567149" y="2357960"/>
            <a:ext cx="835295" cy="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rot="16200000">
            <a:off x="7056286" y="3024842"/>
            <a:ext cx="825818" cy="217663"/>
          </a:xfrm>
          <a:prstGeom prst="rect">
            <a:avLst/>
          </a:prstGeom>
          <a:noFill/>
        </p:spPr>
        <p:txBody>
          <a:bodyPr wrap="none" lIns="108878" tIns="54439" rIns="108878" bIns="54439" rtlCol="0">
            <a:spAutoFit/>
          </a:bodyPr>
          <a:lstStyle/>
          <a:p>
            <a:r>
              <a:rPr lang="de-DE" sz="700" dirty="0">
                <a:latin typeface="Arial" pitchFamily="34" charset="0"/>
                <a:cs typeface="Arial" pitchFamily="34" charset="0"/>
              </a:rPr>
              <a:t>http </a:t>
            </a:r>
            <a:r>
              <a:rPr lang="de-DE" sz="700" dirty="0" err="1">
                <a:latin typeface="Arial" pitchFamily="34" charset="0"/>
                <a:cs typeface="Arial" pitchFamily="34" charset="0"/>
              </a:rPr>
              <a:t>port</a:t>
            </a:r>
            <a:r>
              <a:rPr lang="de-DE" sz="700" dirty="0">
                <a:latin typeface="Arial" pitchFamily="34" charset="0"/>
                <a:cs typeface="Arial" pitchFamily="34" charset="0"/>
              </a:rPr>
              <a:t> 50000</a:t>
            </a:r>
          </a:p>
        </p:txBody>
      </p:sp>
    </p:spTree>
    <p:extLst>
      <p:ext uri="{BB962C8B-B14F-4D97-AF65-F5344CB8AC3E}">
        <p14:creationId xmlns:p14="http://schemas.microsoft.com/office/powerpoint/2010/main" val="283270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Example</a:t>
            </a:r>
            <a:r>
              <a:rPr lang="de-DE" dirty="0" smtClean="0"/>
              <a:t> 2: Java </a:t>
            </a:r>
            <a:r>
              <a:rPr lang="de-DE" dirty="0" err="1" smtClean="0"/>
              <a:t>Platform</a:t>
            </a:r>
            <a:r>
              <a:rPr lang="de-DE" dirty="0" smtClean="0"/>
              <a:t> </a:t>
            </a:r>
            <a:r>
              <a:rPr lang="de-DE" dirty="0" err="1" smtClean="0"/>
              <a:t>as</a:t>
            </a:r>
            <a:r>
              <a:rPr lang="de-DE" dirty="0" smtClean="0"/>
              <a:t> a Service (</a:t>
            </a:r>
            <a:r>
              <a:rPr lang="de-DE" dirty="0" err="1" smtClean="0"/>
              <a:t>JPaaS</a:t>
            </a:r>
            <a:r>
              <a:rPr lang="de-DE" dirty="0" smtClean="0"/>
              <a:t>)</a:t>
            </a:r>
            <a:br>
              <a:rPr lang="de-DE" dirty="0" smtClean="0"/>
            </a:br>
            <a:r>
              <a:rPr lang="de-DE" sz="2000" dirty="0" err="1" smtClean="0"/>
              <a:t>Releasing</a:t>
            </a:r>
            <a:r>
              <a:rPr lang="de-DE" sz="2000" dirty="0" smtClean="0"/>
              <a:t> </a:t>
            </a:r>
            <a:r>
              <a:rPr lang="de-DE" sz="2000" dirty="0" err="1" smtClean="0"/>
              <a:t>every</a:t>
            </a:r>
            <a:r>
              <a:rPr lang="de-DE" sz="2000" dirty="0" smtClean="0"/>
              <a:t> 2 </a:t>
            </a:r>
            <a:r>
              <a:rPr lang="de-DE" sz="2000" dirty="0" err="1" smtClean="0"/>
              <a:t>weeks</a:t>
            </a:r>
            <a:endParaRPr lang="de-DE"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1276350"/>
            <a:ext cx="4651429" cy="51828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701" y="1261313"/>
            <a:ext cx="5537143" cy="324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5364163" y="5278993"/>
            <a:ext cx="6096000" cy="307777"/>
          </a:xfrm>
          <a:prstGeom prst="rect">
            <a:avLst/>
          </a:prstGeom>
        </p:spPr>
        <p:txBody>
          <a:bodyPr>
            <a:spAutoFit/>
          </a:bodyPr>
          <a:lstStyle/>
          <a:p>
            <a:r>
              <a:rPr lang="de-DE" sz="1400" dirty="0">
                <a:hlinkClick r:id="rId4"/>
              </a:rPr>
              <a:t>https://</a:t>
            </a:r>
            <a:r>
              <a:rPr lang="de-DE" sz="1400" dirty="0" smtClean="0">
                <a:hlinkClick r:id="rId4"/>
              </a:rPr>
              <a:t>wiki.wdf.sap.corp/wiki/display/JPaaS/JPaaS+Integration+Process</a:t>
            </a:r>
            <a:endParaRPr lang="de-DE" sz="1400" dirty="0"/>
          </a:p>
        </p:txBody>
      </p:sp>
      <p:sp>
        <p:nvSpPr>
          <p:cNvPr id="6" name="Rounded Rectangle 5"/>
          <p:cNvSpPr/>
          <p:nvPr/>
        </p:nvSpPr>
        <p:spPr bwMode="gray">
          <a:xfrm>
            <a:off x="9629775" y="250351"/>
            <a:ext cx="1257149" cy="495300"/>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smtClean="0">
                <a:ea typeface="Arial Unicode MS" pitchFamily="34" charset="-128"/>
                <a:cs typeface="Arial Unicode MS" pitchFamily="34" charset="-128"/>
              </a:rPr>
              <a:t>SAP </a:t>
            </a:r>
            <a:r>
              <a:rPr lang="de-DE" sz="1400" kern="0" dirty="0" err="1" smtClean="0">
                <a:ea typeface="Arial Unicode MS" pitchFamily="34" charset="-128"/>
                <a:cs typeface="Arial Unicode MS" pitchFamily="34" charset="-128"/>
              </a:rPr>
              <a:t>confidential</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89549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 name="Rectangle 62"/>
          <p:cNvSpPr/>
          <p:nvPr/>
        </p:nvSpPr>
        <p:spPr bwMode="gray">
          <a:xfrm>
            <a:off x="6872731" y="3833635"/>
            <a:ext cx="4569907" cy="2457748"/>
          </a:xfrm>
          <a:prstGeom prst="rect">
            <a:avLst/>
          </a:prstGeom>
          <a:solidFill>
            <a:schemeClr val="tx2">
              <a:lumMod val="20000"/>
              <a:lumOff val="80000"/>
            </a:schemeClr>
          </a:solidFill>
          <a:ln>
            <a:headEnd/>
            <a:tailEnd/>
          </a:ln>
        </p:spPr>
        <p:style>
          <a:lnRef idx="3">
            <a:schemeClr val="lt1"/>
          </a:lnRef>
          <a:fillRef idx="1">
            <a:schemeClr val="accent1"/>
          </a:fillRef>
          <a:effectRef idx="1">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3300" kern="0" dirty="0">
              <a:solidFill>
                <a:schemeClr val="tx1"/>
              </a:solidFill>
              <a:ea typeface="Arial Unicode MS" pitchFamily="34" charset="-128"/>
              <a:cs typeface="Arial Unicode MS" pitchFamily="34" charset="-128"/>
            </a:endParaRPr>
          </a:p>
        </p:txBody>
      </p:sp>
      <p:sp>
        <p:nvSpPr>
          <p:cNvPr id="50" name="Rectangle 49"/>
          <p:cNvSpPr/>
          <p:nvPr/>
        </p:nvSpPr>
        <p:spPr bwMode="gray">
          <a:xfrm>
            <a:off x="443462" y="3896008"/>
            <a:ext cx="6114769" cy="248251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sz="3300" kern="0" dirty="0">
                <a:solidFill>
                  <a:schemeClr val="tx1"/>
                </a:solidFill>
                <a:ea typeface="Arial Unicode MS" pitchFamily="34" charset="-128"/>
                <a:cs typeface="Arial Unicode MS" pitchFamily="34" charset="-128"/>
              </a:rPr>
              <a:t>           ….</a:t>
            </a:r>
          </a:p>
        </p:txBody>
      </p:sp>
      <p:sp>
        <p:nvSpPr>
          <p:cNvPr id="4" name="Title 1"/>
          <p:cNvSpPr>
            <a:spLocks noGrp="1"/>
          </p:cNvSpPr>
          <p:nvPr>
            <p:ph type="title"/>
          </p:nvPr>
        </p:nvSpPr>
        <p:spPr/>
        <p:txBody>
          <a:bodyPr/>
          <a:lstStyle/>
          <a:p>
            <a:r>
              <a:rPr lang="en-US" dirty="0" smtClean="0"/>
              <a:t>Example 3: HANA Cloud Portal – High  Level Overview</a:t>
            </a:r>
            <a:endParaRPr lang="en-US" b="0" dirty="0"/>
          </a:p>
        </p:txBody>
      </p:sp>
      <p:sp>
        <p:nvSpPr>
          <p:cNvPr id="5" name="Title 1"/>
          <p:cNvSpPr txBox="1">
            <a:spLocks/>
          </p:cNvSpPr>
          <p:nvPr/>
        </p:nvSpPr>
        <p:spPr bwMode="gray">
          <a:xfrm>
            <a:off x="329503" y="1189488"/>
            <a:ext cx="5383033" cy="533126"/>
          </a:xfrm>
          <a:prstGeom prst="rect">
            <a:avLst/>
          </a:prstGeom>
        </p:spPr>
        <p:txBody>
          <a:bodyPr vert="horz" lIns="0" tIns="0" rIns="0" bIns="0" rtlCol="0" anchor="ctr" anchorCtr="0">
            <a:noAutofit/>
          </a:bodyPr>
          <a:lstStyle/>
          <a:p>
            <a:pPr>
              <a:spcBef>
                <a:spcPct val="0"/>
              </a:spcBef>
              <a:defRPr/>
            </a:pPr>
            <a:r>
              <a:rPr lang="en-US" sz="2900" b="1" i="1" dirty="0">
                <a:solidFill>
                  <a:schemeClr val="tx2">
                    <a:lumMod val="50000"/>
                  </a:schemeClr>
                </a:solidFill>
                <a:latin typeface="+mj-lt"/>
                <a:ea typeface="+mj-ea"/>
                <a:cs typeface="+mj-cs"/>
              </a:rPr>
              <a:t>GIT @ WDF</a:t>
            </a:r>
            <a:endParaRPr lang="en-US" sz="2900" i="1" dirty="0">
              <a:solidFill>
                <a:schemeClr val="tx2">
                  <a:lumMod val="50000"/>
                </a:schemeClr>
              </a:solidFill>
              <a:latin typeface="+mj-lt"/>
              <a:ea typeface="+mj-ea"/>
              <a:cs typeface="+mj-cs"/>
            </a:endParaRPr>
          </a:p>
        </p:txBody>
      </p:sp>
      <p:sp>
        <p:nvSpPr>
          <p:cNvPr id="12" name="Snip Single Corner Rectangle 11"/>
          <p:cNvSpPr/>
          <p:nvPr/>
        </p:nvSpPr>
        <p:spPr bwMode="gray">
          <a:xfrm>
            <a:off x="6558231" y="2291733"/>
            <a:ext cx="2599454" cy="475122"/>
          </a:xfrm>
          <a:prstGeom prst="snip1Rect">
            <a:avLst/>
          </a:prstGeom>
          <a:solidFill>
            <a:schemeClr val="bg1">
              <a:lumMod val="75000"/>
            </a:schemeClr>
          </a:solidFill>
          <a:ln>
            <a:headEnd/>
            <a:tailEnd/>
          </a:ln>
          <a:scene3d>
            <a:camera prst="orthographicFront"/>
            <a:lightRig rig="threePt" dir="t"/>
          </a:scene3d>
          <a:sp3d>
            <a:bevelT w="114300" prst="artDeco"/>
          </a:sp3d>
        </p:spPr>
        <p:style>
          <a:lnRef idx="3">
            <a:schemeClr val="lt1"/>
          </a:lnRef>
          <a:fillRef idx="1">
            <a:schemeClr val="accent1"/>
          </a:fillRef>
          <a:effectRef idx="1">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kern="0" dirty="0">
                <a:solidFill>
                  <a:schemeClr val="tx1"/>
                </a:solidFill>
                <a:ea typeface="Arial Unicode MS" pitchFamily="34" charset="-128"/>
                <a:cs typeface="Arial Unicode MS" pitchFamily="34" charset="-128"/>
              </a:rPr>
              <a:t>MASTER</a:t>
            </a:r>
          </a:p>
        </p:txBody>
      </p:sp>
      <p:sp>
        <p:nvSpPr>
          <p:cNvPr id="16" name="Notched Right Arrow 15"/>
          <p:cNvSpPr/>
          <p:nvPr/>
        </p:nvSpPr>
        <p:spPr bwMode="gray">
          <a:xfrm>
            <a:off x="4761577" y="2409272"/>
            <a:ext cx="1718882" cy="320707"/>
          </a:xfrm>
          <a:prstGeom prst="notchedRightArrow">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17" name="Cloud 16"/>
          <p:cNvSpPr/>
          <p:nvPr/>
        </p:nvSpPr>
        <p:spPr bwMode="gray">
          <a:xfrm>
            <a:off x="9963503" y="1839116"/>
            <a:ext cx="2101118" cy="993154"/>
          </a:xfrm>
          <a:prstGeom prst="cloud">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900" i="1" kern="0" dirty="0">
                <a:ea typeface="Arial Unicode MS" pitchFamily="34" charset="-128"/>
                <a:cs typeface="Arial Unicode MS" pitchFamily="34" charset="-128"/>
              </a:rPr>
              <a:t>FACTORY DROP</a:t>
            </a:r>
          </a:p>
        </p:txBody>
      </p:sp>
      <p:pic>
        <p:nvPicPr>
          <p:cNvPr id="28" name="Picture 3"/>
          <p:cNvPicPr>
            <a:picLocks noChangeAspect="1" noChangeArrowheads="1"/>
          </p:cNvPicPr>
          <p:nvPr/>
        </p:nvPicPr>
        <p:blipFill>
          <a:blip r:embed="rId2" cstate="print"/>
          <a:srcRect/>
          <a:stretch>
            <a:fillRect/>
          </a:stretch>
        </p:blipFill>
        <p:spPr bwMode="auto">
          <a:xfrm>
            <a:off x="865006" y="5484172"/>
            <a:ext cx="1176976" cy="811766"/>
          </a:xfrm>
          <a:prstGeom prst="rect">
            <a:avLst/>
          </a:prstGeom>
          <a:noFill/>
          <a:ln w="9525">
            <a:noFill/>
            <a:miter lim="800000"/>
            <a:headEnd/>
            <a:tailEnd/>
          </a:ln>
        </p:spPr>
      </p:pic>
      <p:sp>
        <p:nvSpPr>
          <p:cNvPr id="34" name="Right Arrow 33"/>
          <p:cNvSpPr/>
          <p:nvPr/>
        </p:nvSpPr>
        <p:spPr bwMode="gray">
          <a:xfrm rot="16200000" flipV="1">
            <a:off x="1316907" y="5006224"/>
            <a:ext cx="333338" cy="464768"/>
          </a:xfrm>
          <a:prstGeom prst="rightArrow">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6" name="Snip Single Corner Rectangle 35"/>
          <p:cNvSpPr/>
          <p:nvPr/>
        </p:nvSpPr>
        <p:spPr bwMode="gray">
          <a:xfrm>
            <a:off x="2651741" y="4530519"/>
            <a:ext cx="1128661" cy="430558"/>
          </a:xfrm>
          <a:prstGeom prst="snip1Rect">
            <a:avLst/>
          </a:prstGeom>
          <a:ln>
            <a:headEnd/>
            <a:tailEnd/>
          </a:ln>
        </p:spPr>
        <p:style>
          <a:lnRef idx="1">
            <a:schemeClr val="accent1"/>
          </a:lnRef>
          <a:fillRef idx="2">
            <a:schemeClr val="accent1"/>
          </a:fillRef>
          <a:effectRef idx="1">
            <a:schemeClr val="accent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Feature Branch</a:t>
            </a:r>
          </a:p>
        </p:txBody>
      </p:sp>
      <p:sp>
        <p:nvSpPr>
          <p:cNvPr id="37" name="Right Arrow 36"/>
          <p:cNvSpPr/>
          <p:nvPr/>
        </p:nvSpPr>
        <p:spPr bwMode="gray">
          <a:xfrm rot="16200000" flipV="1">
            <a:off x="3144642" y="4982973"/>
            <a:ext cx="333338" cy="464768"/>
          </a:xfrm>
          <a:prstGeom prst="rightArrow">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9" name="Snip Single Corner Rectangle 38"/>
          <p:cNvSpPr/>
          <p:nvPr/>
        </p:nvSpPr>
        <p:spPr bwMode="gray">
          <a:xfrm>
            <a:off x="5062752" y="4519884"/>
            <a:ext cx="1176296" cy="451092"/>
          </a:xfrm>
          <a:prstGeom prst="snip1Rect">
            <a:avLst/>
          </a:prstGeom>
          <a:ln>
            <a:headEnd/>
            <a:tailEnd/>
          </a:ln>
        </p:spPr>
        <p:style>
          <a:lnRef idx="1">
            <a:schemeClr val="accent1"/>
          </a:lnRef>
          <a:fillRef idx="2">
            <a:schemeClr val="accent1"/>
          </a:fillRef>
          <a:effectRef idx="1">
            <a:schemeClr val="accent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bug Branch</a:t>
            </a:r>
          </a:p>
        </p:txBody>
      </p:sp>
      <p:sp>
        <p:nvSpPr>
          <p:cNvPr id="40" name="Right Arrow 39"/>
          <p:cNvSpPr/>
          <p:nvPr/>
        </p:nvSpPr>
        <p:spPr bwMode="gray">
          <a:xfrm rot="16200000" flipV="1">
            <a:off x="5447311" y="5024780"/>
            <a:ext cx="333338" cy="464768"/>
          </a:xfrm>
          <a:prstGeom prst="rightArrow">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2" name="Snip Single Corner Rectangle 41"/>
          <p:cNvSpPr/>
          <p:nvPr/>
        </p:nvSpPr>
        <p:spPr bwMode="gray">
          <a:xfrm>
            <a:off x="7728399" y="4519610"/>
            <a:ext cx="1067339" cy="485021"/>
          </a:xfrm>
          <a:prstGeom prst="snip1Rect">
            <a:avLst/>
          </a:prstGeom>
          <a:ln>
            <a:headEnd/>
            <a:tailEnd/>
          </a:ln>
        </p:spPr>
        <p:style>
          <a:lnRef idx="1">
            <a:schemeClr val="accent1"/>
          </a:lnRef>
          <a:fillRef idx="2">
            <a:schemeClr val="accent1"/>
          </a:fillRef>
          <a:effectRef idx="1">
            <a:schemeClr val="accent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fix branch</a:t>
            </a:r>
          </a:p>
        </p:txBody>
      </p:sp>
      <p:sp>
        <p:nvSpPr>
          <p:cNvPr id="43" name="Right Arrow 42"/>
          <p:cNvSpPr/>
          <p:nvPr/>
        </p:nvSpPr>
        <p:spPr bwMode="gray">
          <a:xfrm rot="16200000" flipV="1">
            <a:off x="8008413" y="5047799"/>
            <a:ext cx="333338" cy="464768"/>
          </a:xfrm>
          <a:prstGeom prst="rightArrow">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5" name="Snip Single Corner Rectangle 44"/>
          <p:cNvSpPr/>
          <p:nvPr/>
        </p:nvSpPr>
        <p:spPr bwMode="gray">
          <a:xfrm>
            <a:off x="9832198" y="4519884"/>
            <a:ext cx="1033885" cy="506524"/>
          </a:xfrm>
          <a:prstGeom prst="snip1Rect">
            <a:avLst/>
          </a:prstGeom>
          <a:ln>
            <a:headEnd/>
            <a:tailEnd/>
          </a:ln>
        </p:spPr>
        <p:style>
          <a:lnRef idx="1">
            <a:schemeClr val="accent1"/>
          </a:lnRef>
          <a:fillRef idx="2">
            <a:schemeClr val="accent1"/>
          </a:fillRef>
          <a:effectRef idx="1">
            <a:schemeClr val="accent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Fix</a:t>
            </a:r>
          </a:p>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branch</a:t>
            </a:r>
          </a:p>
        </p:txBody>
      </p:sp>
      <p:sp>
        <p:nvSpPr>
          <p:cNvPr id="46" name="Right Arrow 45"/>
          <p:cNvSpPr/>
          <p:nvPr/>
        </p:nvSpPr>
        <p:spPr bwMode="gray">
          <a:xfrm rot="16200000" flipV="1">
            <a:off x="10083852" y="5058942"/>
            <a:ext cx="333338" cy="464768"/>
          </a:xfrm>
          <a:prstGeom prst="rightArrow">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7" name="Right Arrow 46"/>
          <p:cNvSpPr/>
          <p:nvPr/>
        </p:nvSpPr>
        <p:spPr bwMode="gray">
          <a:xfrm rot="16200000" flipV="1">
            <a:off x="716587" y="2995921"/>
            <a:ext cx="608950" cy="510448"/>
          </a:xfrm>
          <a:prstGeom prst="rightArrow">
            <a:avLst>
              <a:gd name="adj1" fmla="val 50000"/>
              <a:gd name="adj2" fmla="val 51328"/>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chemeClr val="dk1"/>
              </a:solidFill>
              <a:ea typeface="Arial Unicode MS" pitchFamily="34" charset="-128"/>
              <a:cs typeface="Arial Unicode MS" pitchFamily="34" charset="-128"/>
            </a:endParaRPr>
          </a:p>
        </p:txBody>
      </p:sp>
      <p:sp>
        <p:nvSpPr>
          <p:cNvPr id="48" name="Snip Single Corner Rectangle 47"/>
          <p:cNvSpPr/>
          <p:nvPr/>
        </p:nvSpPr>
        <p:spPr bwMode="gray">
          <a:xfrm>
            <a:off x="765744" y="4051942"/>
            <a:ext cx="5460385" cy="334035"/>
          </a:xfrm>
          <a:prstGeom prst="snip1Rect">
            <a:avLst/>
          </a:prstGeom>
          <a:ln>
            <a:headEnd/>
            <a:tailEnd/>
          </a:ln>
        </p:spPr>
        <p:style>
          <a:lnRef idx="2">
            <a:schemeClr val="accent5"/>
          </a:lnRef>
          <a:fillRef idx="1">
            <a:schemeClr val="lt1"/>
          </a:fillRef>
          <a:effectRef idx="0">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Push per BLI priority by a push criteria process</a:t>
            </a:r>
          </a:p>
        </p:txBody>
      </p:sp>
      <p:sp>
        <p:nvSpPr>
          <p:cNvPr id="51" name="Snip Single Corner Rectangle 50"/>
          <p:cNvSpPr/>
          <p:nvPr/>
        </p:nvSpPr>
        <p:spPr bwMode="gray">
          <a:xfrm>
            <a:off x="7409016" y="1988784"/>
            <a:ext cx="847387" cy="277154"/>
          </a:xfrm>
          <a:prstGeom prst="snip1Rect">
            <a:avLst/>
          </a:prstGeom>
          <a:ln>
            <a:headEnd/>
            <a:tailEnd/>
          </a:ln>
        </p:spPr>
        <p:style>
          <a:lnRef idx="1">
            <a:schemeClr val="accent5"/>
          </a:lnRef>
          <a:fillRef idx="2">
            <a:schemeClr val="accent5"/>
          </a:fillRef>
          <a:effectRef idx="1">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TAG V2</a:t>
            </a:r>
          </a:p>
        </p:txBody>
      </p:sp>
      <p:sp>
        <p:nvSpPr>
          <p:cNvPr id="52" name="Snip Single Corner Rectangle 51"/>
          <p:cNvSpPr/>
          <p:nvPr/>
        </p:nvSpPr>
        <p:spPr bwMode="gray">
          <a:xfrm>
            <a:off x="6534145" y="1986805"/>
            <a:ext cx="847387" cy="277154"/>
          </a:xfrm>
          <a:prstGeom prst="snip1Rect">
            <a:avLst/>
          </a:prstGeom>
          <a:ln>
            <a:headEnd/>
            <a:tailEnd/>
          </a:ln>
        </p:spPr>
        <p:style>
          <a:lnRef idx="1">
            <a:schemeClr val="accent5"/>
          </a:lnRef>
          <a:fillRef idx="2">
            <a:schemeClr val="accent5"/>
          </a:fillRef>
          <a:effectRef idx="1">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TAG V1</a:t>
            </a:r>
          </a:p>
        </p:txBody>
      </p:sp>
      <p:sp>
        <p:nvSpPr>
          <p:cNvPr id="53" name="Snip Single Corner Rectangle 52"/>
          <p:cNvSpPr/>
          <p:nvPr/>
        </p:nvSpPr>
        <p:spPr bwMode="gray">
          <a:xfrm>
            <a:off x="8284288" y="1986805"/>
            <a:ext cx="847387" cy="277154"/>
          </a:xfrm>
          <a:prstGeom prst="snip1Rect">
            <a:avLst/>
          </a:prstGeom>
          <a:ln>
            <a:headEnd/>
            <a:tailEnd/>
          </a:ln>
        </p:spPr>
        <p:style>
          <a:lnRef idx="1">
            <a:schemeClr val="accent5"/>
          </a:lnRef>
          <a:fillRef idx="2">
            <a:schemeClr val="accent5"/>
          </a:fillRef>
          <a:effectRef idx="1">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TAG Vx</a:t>
            </a:r>
          </a:p>
        </p:txBody>
      </p:sp>
      <p:sp>
        <p:nvSpPr>
          <p:cNvPr id="56" name="Notched Right Arrow 55"/>
          <p:cNvSpPr/>
          <p:nvPr/>
        </p:nvSpPr>
        <p:spPr bwMode="gray">
          <a:xfrm>
            <a:off x="9401285" y="2402560"/>
            <a:ext cx="554328" cy="320707"/>
          </a:xfrm>
          <a:prstGeom prst="notchedRightArrow">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58" name="Snip Single Corner Rectangle 57"/>
          <p:cNvSpPr/>
          <p:nvPr/>
        </p:nvSpPr>
        <p:spPr bwMode="gray">
          <a:xfrm>
            <a:off x="261997" y="1844661"/>
            <a:ext cx="1788149" cy="288246"/>
          </a:xfrm>
          <a:prstGeom prst="snip1Rect">
            <a:avLst/>
          </a:prstGeom>
          <a:ln>
            <a:headEnd/>
            <a:tailEnd/>
          </a:ln>
        </p:spPr>
        <p:style>
          <a:lnRef idx="1">
            <a:schemeClr val="accent4"/>
          </a:lnRef>
          <a:fillRef idx="2">
            <a:schemeClr val="accent4"/>
          </a:fillRef>
          <a:effectRef idx="1">
            <a:schemeClr val="accent4"/>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100" kern="0" dirty="0">
                <a:latin typeface="+mj-lt"/>
                <a:ea typeface="Arial Unicode MS" pitchFamily="34" charset="-128"/>
                <a:cs typeface="Calibri" panose="020F0502020204030204" pitchFamily="34" charset="0"/>
              </a:rPr>
              <a:t>QOS + daily </a:t>
            </a:r>
            <a:r>
              <a:rPr lang="en-US" sz="1100" kern="0" dirty="0" smtClean="0">
                <a:latin typeface="+mj-lt"/>
                <a:ea typeface="Arial Unicode MS" pitchFamily="34" charset="-128"/>
                <a:cs typeface="Calibri" panose="020F0502020204030204" pitchFamily="34" charset="0"/>
              </a:rPr>
              <a:t>regression</a:t>
            </a:r>
            <a:endParaRPr lang="en-US" sz="1100" kern="0" dirty="0">
              <a:latin typeface="+mj-lt"/>
              <a:ea typeface="Arial Unicode MS" pitchFamily="34" charset="-128"/>
              <a:cs typeface="Calibri" panose="020F0502020204030204" pitchFamily="34" charset="0"/>
            </a:endParaRPr>
          </a:p>
        </p:txBody>
      </p:sp>
      <p:sp>
        <p:nvSpPr>
          <p:cNvPr id="6" name="Snip Single Corner Rectangle 5"/>
          <p:cNvSpPr/>
          <p:nvPr/>
        </p:nvSpPr>
        <p:spPr bwMode="gray">
          <a:xfrm>
            <a:off x="473901" y="2292470"/>
            <a:ext cx="1364343" cy="475122"/>
          </a:xfrm>
          <a:prstGeom prst="snip1Rect">
            <a:avLst/>
          </a:prstGeom>
          <a:ln>
            <a:headEnd/>
            <a:tailEnd/>
          </a:ln>
          <a:scene3d>
            <a:camera prst="orthographicFront"/>
            <a:lightRig rig="threePt" dir="t"/>
          </a:scene3d>
          <a:sp3d>
            <a:bevelT w="114300" prst="artDeco"/>
          </a:sp3d>
        </p:spPr>
        <p:style>
          <a:lnRef idx="3">
            <a:schemeClr val="lt1"/>
          </a:lnRef>
          <a:fillRef idx="1">
            <a:schemeClr val="accent1"/>
          </a:fillRef>
          <a:effectRef idx="1">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kern="0" dirty="0">
                <a:solidFill>
                  <a:schemeClr val="tx1"/>
                </a:solidFill>
                <a:ea typeface="Arial Unicode MS" pitchFamily="34" charset="-128"/>
                <a:cs typeface="Arial Unicode MS" pitchFamily="34" charset="-128"/>
              </a:rPr>
              <a:t>DEV</a:t>
            </a:r>
          </a:p>
        </p:txBody>
      </p:sp>
      <p:sp>
        <p:nvSpPr>
          <p:cNvPr id="33" name="Snip Single Corner Rectangle 32"/>
          <p:cNvSpPr/>
          <p:nvPr/>
        </p:nvSpPr>
        <p:spPr bwMode="gray">
          <a:xfrm>
            <a:off x="3044687" y="2322136"/>
            <a:ext cx="1483350" cy="475122"/>
          </a:xfrm>
          <a:prstGeom prst="snip1Rect">
            <a:avLst/>
          </a:prstGeom>
          <a:ln>
            <a:headEnd/>
            <a:tailEnd/>
          </a:ln>
          <a:scene3d>
            <a:camera prst="orthographicFront"/>
            <a:lightRig rig="threePt" dir="t"/>
          </a:scene3d>
          <a:sp3d>
            <a:bevelT w="114300" prst="artDeco"/>
          </a:sp3d>
        </p:spPr>
        <p:style>
          <a:lnRef idx="3">
            <a:schemeClr val="lt1"/>
          </a:lnRef>
          <a:fillRef idx="1">
            <a:schemeClr val="accent1"/>
          </a:fillRef>
          <a:effectRef idx="1">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kern="0" dirty="0">
                <a:solidFill>
                  <a:schemeClr val="tx1"/>
                </a:solidFill>
                <a:ea typeface="Arial Unicode MS" pitchFamily="34" charset="-128"/>
                <a:cs typeface="Arial Unicode MS" pitchFamily="34" charset="-128"/>
              </a:rPr>
              <a:t>RC</a:t>
            </a:r>
          </a:p>
        </p:txBody>
      </p:sp>
      <p:cxnSp>
        <p:nvCxnSpPr>
          <p:cNvPr id="57" name="Straight Arrow Connector 56"/>
          <p:cNvCxnSpPr/>
          <p:nvPr/>
        </p:nvCxnSpPr>
        <p:spPr>
          <a:xfrm flipV="1">
            <a:off x="2914289" y="2885061"/>
            <a:ext cx="627706" cy="6590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2" name="TextBox 61"/>
          <p:cNvSpPr txBox="1"/>
          <p:nvPr/>
        </p:nvSpPr>
        <p:spPr>
          <a:xfrm>
            <a:off x="2238024" y="3618096"/>
            <a:ext cx="1398858"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Stabilization branch on </a:t>
            </a:r>
            <a:r>
              <a:rPr lang="en-US" sz="1000" b="1" kern="0" dirty="0">
                <a:solidFill>
                  <a:srgbClr val="FF0000"/>
                </a:solidFill>
                <a:ea typeface="Arial Unicode MS" pitchFamily="34" charset="-128"/>
                <a:cs typeface="Arial Unicode MS" pitchFamily="34" charset="-128"/>
              </a:rPr>
              <a:t>R</a:t>
            </a:r>
            <a:r>
              <a:rPr lang="en-US" sz="1000" kern="0" dirty="0">
                <a:ea typeface="Arial Unicode MS" pitchFamily="34" charset="-128"/>
                <a:cs typeface="Arial Unicode MS" pitchFamily="34" charset="-128"/>
              </a:rPr>
              <a:t>elease </a:t>
            </a:r>
            <a:r>
              <a:rPr lang="en-US" sz="1000" b="1" kern="0" dirty="0">
                <a:solidFill>
                  <a:srgbClr val="FF0000"/>
                </a:solidFill>
                <a:ea typeface="Arial Unicode MS" pitchFamily="34" charset="-128"/>
                <a:cs typeface="Arial Unicode MS" pitchFamily="34" charset="-128"/>
              </a:rPr>
              <a:t>C</a:t>
            </a:r>
            <a:r>
              <a:rPr lang="en-US" sz="1000" kern="0" dirty="0">
                <a:ea typeface="Arial Unicode MS" pitchFamily="34" charset="-128"/>
                <a:cs typeface="Arial Unicode MS" pitchFamily="34" charset="-128"/>
              </a:rPr>
              <a:t>andidate</a:t>
            </a:r>
          </a:p>
        </p:txBody>
      </p:sp>
      <p:sp>
        <p:nvSpPr>
          <p:cNvPr id="66" name="Snip Single Corner Rectangle 65"/>
          <p:cNvSpPr/>
          <p:nvPr/>
        </p:nvSpPr>
        <p:spPr bwMode="gray">
          <a:xfrm>
            <a:off x="6600759" y="3080498"/>
            <a:ext cx="2599454" cy="475122"/>
          </a:xfrm>
          <a:prstGeom prst="snip1Rect">
            <a:avLst/>
          </a:prstGeom>
          <a:solidFill>
            <a:schemeClr val="tx2">
              <a:lumMod val="20000"/>
              <a:lumOff val="80000"/>
            </a:schemeClr>
          </a:solidFill>
          <a:ln>
            <a:headEnd/>
            <a:tailEnd/>
          </a:ln>
          <a:scene3d>
            <a:camera prst="orthographicFront"/>
            <a:lightRig rig="threePt" dir="t"/>
          </a:scene3d>
          <a:sp3d>
            <a:bevelT w="114300" prst="artDeco"/>
          </a:sp3d>
        </p:spPr>
        <p:style>
          <a:lnRef idx="3">
            <a:schemeClr val="lt1"/>
          </a:lnRef>
          <a:fillRef idx="1">
            <a:schemeClr val="accent1"/>
          </a:fillRef>
          <a:effectRef idx="1">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kern="0" dirty="0">
                <a:solidFill>
                  <a:schemeClr val="tx1"/>
                </a:solidFill>
                <a:ea typeface="Arial Unicode MS" pitchFamily="34" charset="-128"/>
                <a:cs typeface="Arial Unicode MS" pitchFamily="34" charset="-128"/>
              </a:rPr>
              <a:t>HOTFIX</a:t>
            </a:r>
          </a:p>
        </p:txBody>
      </p:sp>
      <p:sp>
        <p:nvSpPr>
          <p:cNvPr id="67" name="Notched Right Arrow 66"/>
          <p:cNvSpPr/>
          <p:nvPr/>
        </p:nvSpPr>
        <p:spPr bwMode="gray">
          <a:xfrm rot="5400000">
            <a:off x="7682914" y="2768364"/>
            <a:ext cx="280800" cy="427622"/>
          </a:xfrm>
          <a:prstGeom prst="notchedRightArrow">
            <a:avLst/>
          </a:prstGeom>
          <a:ln>
            <a:prstDash val="sysDash"/>
            <a:headEnd/>
            <a:tailEnd/>
          </a:ln>
        </p:spPr>
        <p:style>
          <a:lnRef idx="2">
            <a:schemeClr val="dk1"/>
          </a:lnRef>
          <a:fillRef idx="1">
            <a:schemeClr val="lt1"/>
          </a:fillRef>
          <a:effectRef idx="0">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cxnSp>
        <p:nvCxnSpPr>
          <p:cNvPr id="71" name="Straight Arrow Connector 70"/>
          <p:cNvCxnSpPr/>
          <p:nvPr/>
        </p:nvCxnSpPr>
        <p:spPr>
          <a:xfrm flipH="1">
            <a:off x="2026440" y="2761604"/>
            <a:ext cx="7208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Snip Single Corner Rectangle 53"/>
          <p:cNvSpPr/>
          <p:nvPr/>
        </p:nvSpPr>
        <p:spPr bwMode="gray">
          <a:xfrm>
            <a:off x="2850453" y="1839116"/>
            <a:ext cx="1871817" cy="286266"/>
          </a:xfrm>
          <a:prstGeom prst="snip1Rect">
            <a:avLst/>
          </a:prstGeom>
          <a:ln>
            <a:headEnd/>
            <a:tailEnd/>
          </a:ln>
        </p:spPr>
        <p:style>
          <a:lnRef idx="1">
            <a:schemeClr val="accent4"/>
          </a:lnRef>
          <a:fillRef idx="2">
            <a:schemeClr val="accent4"/>
          </a:fillRef>
          <a:effectRef idx="1">
            <a:schemeClr val="accent4"/>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100" kern="0" dirty="0" smtClean="0">
                <a:latin typeface="+mj-lt"/>
                <a:ea typeface="Arial Unicode MS" pitchFamily="34" charset="-128"/>
                <a:cs typeface="Calibri" panose="020F0502020204030204" pitchFamily="34" charset="0"/>
              </a:rPr>
              <a:t>Daily regression + End Of </a:t>
            </a:r>
            <a:r>
              <a:rPr lang="en-US" sz="1100" kern="0" dirty="0" err="1" smtClean="0">
                <a:latin typeface="+mj-lt"/>
                <a:ea typeface="Arial Unicode MS" pitchFamily="34" charset="-128"/>
                <a:cs typeface="Calibri" panose="020F0502020204030204" pitchFamily="34" charset="0"/>
              </a:rPr>
              <a:t>Takt</a:t>
            </a:r>
            <a:r>
              <a:rPr lang="en-US" sz="1100" kern="0" dirty="0" smtClean="0">
                <a:latin typeface="+mj-lt"/>
                <a:ea typeface="Arial Unicode MS" pitchFamily="34" charset="-128"/>
                <a:cs typeface="Calibri" panose="020F0502020204030204" pitchFamily="34" charset="0"/>
              </a:rPr>
              <a:t> Validation</a:t>
            </a:r>
            <a:endParaRPr lang="en-US" sz="1100" kern="0" dirty="0">
              <a:latin typeface="+mj-lt"/>
              <a:ea typeface="Arial Unicode MS" pitchFamily="34" charset="-128"/>
              <a:cs typeface="Calibri" panose="020F0502020204030204" pitchFamily="34" charset="0"/>
            </a:endParaRPr>
          </a:p>
        </p:txBody>
      </p:sp>
      <p:sp>
        <p:nvSpPr>
          <p:cNvPr id="55" name="TextBox 54"/>
          <p:cNvSpPr txBox="1"/>
          <p:nvPr/>
        </p:nvSpPr>
        <p:spPr>
          <a:xfrm>
            <a:off x="1779645" y="2722734"/>
            <a:ext cx="1318780" cy="200055"/>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en-US" sz="1300" kern="0" dirty="0">
                <a:ea typeface="Arial Unicode MS" pitchFamily="34" charset="-128"/>
                <a:cs typeface="Arial Unicode MS" pitchFamily="34" charset="-128"/>
              </a:rPr>
              <a:t>Daily by </a:t>
            </a:r>
            <a:r>
              <a:rPr lang="en-US" sz="1300" kern="0" dirty="0" err="1">
                <a:ea typeface="Arial Unicode MS" pitchFamily="34" charset="-128"/>
                <a:cs typeface="Arial Unicode MS" pitchFamily="34" charset="-128"/>
              </a:rPr>
              <a:t>Dev</a:t>
            </a:r>
            <a:r>
              <a:rPr lang="en-US" sz="1300" kern="0" dirty="0">
                <a:ea typeface="Arial Unicode MS" pitchFamily="34" charset="-128"/>
                <a:cs typeface="Arial Unicode MS" pitchFamily="34" charset="-128"/>
              </a:rPr>
              <a:t> Ops</a:t>
            </a:r>
          </a:p>
        </p:txBody>
      </p:sp>
      <p:pic>
        <p:nvPicPr>
          <p:cNvPr id="59" name="Picture 3"/>
          <p:cNvPicPr>
            <a:picLocks noChangeAspect="1" noChangeArrowheads="1"/>
          </p:cNvPicPr>
          <p:nvPr/>
        </p:nvPicPr>
        <p:blipFill>
          <a:blip r:embed="rId2" cstate="print"/>
          <a:srcRect/>
          <a:stretch>
            <a:fillRect/>
          </a:stretch>
        </p:blipFill>
        <p:spPr bwMode="auto">
          <a:xfrm>
            <a:off x="2684830" y="5466441"/>
            <a:ext cx="1176976" cy="811766"/>
          </a:xfrm>
          <a:prstGeom prst="rect">
            <a:avLst/>
          </a:prstGeom>
          <a:noFill/>
          <a:ln w="9525">
            <a:noFill/>
            <a:miter lim="800000"/>
            <a:headEnd/>
            <a:tailEnd/>
          </a:ln>
        </p:spPr>
      </p:pic>
      <p:pic>
        <p:nvPicPr>
          <p:cNvPr id="60" name="Picture 3"/>
          <p:cNvPicPr>
            <a:picLocks noChangeAspect="1" noChangeArrowheads="1"/>
          </p:cNvPicPr>
          <p:nvPr/>
        </p:nvPicPr>
        <p:blipFill>
          <a:blip r:embed="rId2" cstate="print"/>
          <a:srcRect/>
          <a:stretch>
            <a:fillRect/>
          </a:stretch>
        </p:blipFill>
        <p:spPr bwMode="auto">
          <a:xfrm>
            <a:off x="5034393" y="5494801"/>
            <a:ext cx="1176976" cy="811766"/>
          </a:xfrm>
          <a:prstGeom prst="rect">
            <a:avLst/>
          </a:prstGeom>
          <a:noFill/>
          <a:ln w="9525">
            <a:noFill/>
            <a:miter lim="800000"/>
            <a:headEnd/>
            <a:tailEnd/>
          </a:ln>
        </p:spPr>
      </p:pic>
      <p:sp>
        <p:nvSpPr>
          <p:cNvPr id="64" name="Right Arrow 63"/>
          <p:cNvSpPr/>
          <p:nvPr/>
        </p:nvSpPr>
        <p:spPr bwMode="gray">
          <a:xfrm rot="16200000" flipV="1">
            <a:off x="7630218" y="3618460"/>
            <a:ext cx="422559" cy="335221"/>
          </a:xfrm>
          <a:prstGeom prst="rightArrow">
            <a:avLst>
              <a:gd name="adj1" fmla="val 50000"/>
              <a:gd name="adj2" fmla="val 51328"/>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chemeClr val="dk1"/>
              </a:solidFill>
              <a:ea typeface="Arial Unicode MS" pitchFamily="34" charset="-128"/>
              <a:cs typeface="Arial Unicode MS" pitchFamily="34" charset="-128"/>
            </a:endParaRPr>
          </a:p>
        </p:txBody>
      </p:sp>
      <p:pic>
        <p:nvPicPr>
          <p:cNvPr id="65" name="Picture 3"/>
          <p:cNvPicPr>
            <a:picLocks noChangeAspect="1" noChangeArrowheads="1"/>
          </p:cNvPicPr>
          <p:nvPr/>
        </p:nvPicPr>
        <p:blipFill>
          <a:blip r:embed="rId2" cstate="print"/>
          <a:srcRect/>
          <a:stretch>
            <a:fillRect/>
          </a:stretch>
        </p:blipFill>
        <p:spPr bwMode="auto">
          <a:xfrm>
            <a:off x="7552589" y="5519616"/>
            <a:ext cx="1176976" cy="811766"/>
          </a:xfrm>
          <a:prstGeom prst="rect">
            <a:avLst/>
          </a:prstGeom>
          <a:noFill/>
          <a:ln w="9525">
            <a:noFill/>
            <a:miter lim="800000"/>
            <a:headEnd/>
            <a:tailEnd/>
          </a:ln>
        </p:spPr>
      </p:pic>
      <p:pic>
        <p:nvPicPr>
          <p:cNvPr id="68" name="Picture 3"/>
          <p:cNvPicPr>
            <a:picLocks noChangeAspect="1" noChangeArrowheads="1"/>
          </p:cNvPicPr>
          <p:nvPr/>
        </p:nvPicPr>
        <p:blipFill>
          <a:blip r:embed="rId2" cstate="print"/>
          <a:srcRect/>
          <a:stretch>
            <a:fillRect/>
          </a:stretch>
        </p:blipFill>
        <p:spPr bwMode="auto">
          <a:xfrm>
            <a:off x="9712742" y="5533796"/>
            <a:ext cx="1176976" cy="811766"/>
          </a:xfrm>
          <a:prstGeom prst="rect">
            <a:avLst/>
          </a:prstGeom>
          <a:noFill/>
          <a:ln w="9525">
            <a:noFill/>
            <a:miter lim="800000"/>
            <a:headEnd/>
            <a:tailEnd/>
          </a:ln>
        </p:spPr>
      </p:pic>
      <p:cxnSp>
        <p:nvCxnSpPr>
          <p:cNvPr id="72" name="Straight Arrow Connector 71"/>
          <p:cNvCxnSpPr/>
          <p:nvPr/>
        </p:nvCxnSpPr>
        <p:spPr>
          <a:xfrm flipH="1" flipV="1">
            <a:off x="1317230" y="2841775"/>
            <a:ext cx="5283530" cy="57182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4" name="TextBox 73"/>
          <p:cNvSpPr txBox="1"/>
          <p:nvPr/>
        </p:nvSpPr>
        <p:spPr>
          <a:xfrm rot="379596">
            <a:off x="4174896" y="2980470"/>
            <a:ext cx="1549734" cy="200055"/>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en-US" sz="1300" kern="0" dirty="0">
                <a:ea typeface="Arial Unicode MS" pitchFamily="34" charset="-128"/>
                <a:cs typeface="Arial Unicode MS" pitchFamily="34" charset="-128"/>
              </a:rPr>
              <a:t>by </a:t>
            </a:r>
            <a:r>
              <a:rPr lang="en-US" sz="1300" kern="0" dirty="0" err="1" smtClean="0">
                <a:ea typeface="Arial Unicode MS" pitchFamily="34" charset="-128"/>
                <a:cs typeface="Arial Unicode MS" pitchFamily="34" charset="-128"/>
              </a:rPr>
              <a:t>Dev</a:t>
            </a:r>
            <a:r>
              <a:rPr lang="en-US" sz="1300" kern="0" dirty="0" smtClean="0">
                <a:ea typeface="Arial Unicode MS" pitchFamily="34" charset="-128"/>
                <a:cs typeface="Arial Unicode MS" pitchFamily="34" charset="-128"/>
              </a:rPr>
              <a:t> Ops every </a:t>
            </a:r>
            <a:r>
              <a:rPr lang="en-US" sz="1300" kern="0" dirty="0">
                <a:ea typeface="Arial Unicode MS" pitchFamily="34" charset="-128"/>
                <a:cs typeface="Arial Unicode MS" pitchFamily="34" charset="-128"/>
              </a:rPr>
              <a:t>fix </a:t>
            </a:r>
          </a:p>
        </p:txBody>
      </p:sp>
      <p:sp>
        <p:nvSpPr>
          <p:cNvPr id="75" name="Snip Single Corner Rectangle 74"/>
          <p:cNvSpPr/>
          <p:nvPr/>
        </p:nvSpPr>
        <p:spPr bwMode="gray">
          <a:xfrm>
            <a:off x="7381533" y="4051942"/>
            <a:ext cx="3946110" cy="334035"/>
          </a:xfrm>
          <a:prstGeom prst="snip1Rect">
            <a:avLst/>
          </a:prstGeom>
          <a:ln>
            <a:headEnd/>
            <a:tailEnd/>
          </a:ln>
        </p:spPr>
        <p:style>
          <a:lnRef idx="2">
            <a:schemeClr val="accent5"/>
          </a:lnRef>
          <a:fillRef idx="1">
            <a:schemeClr val="lt1"/>
          </a:fillRef>
          <a:effectRef idx="0">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Push when fix ready per push criteria process</a:t>
            </a:r>
          </a:p>
        </p:txBody>
      </p:sp>
      <p:sp>
        <p:nvSpPr>
          <p:cNvPr id="76" name="Snip Single Corner Rectangle 75"/>
          <p:cNvSpPr/>
          <p:nvPr/>
        </p:nvSpPr>
        <p:spPr bwMode="gray">
          <a:xfrm>
            <a:off x="9306485" y="3179084"/>
            <a:ext cx="1863580" cy="353044"/>
          </a:xfrm>
          <a:prstGeom prst="snip1Rect">
            <a:avLst/>
          </a:prstGeom>
          <a:ln>
            <a:headEnd/>
            <a:tailEnd/>
          </a:ln>
        </p:spPr>
        <p:style>
          <a:lnRef idx="1">
            <a:schemeClr val="accent4"/>
          </a:lnRef>
          <a:fillRef idx="2">
            <a:schemeClr val="accent4"/>
          </a:fillRef>
          <a:effectRef idx="1">
            <a:schemeClr val="accent4"/>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100" b="1" kern="0" dirty="0">
                <a:ea typeface="Arial Unicode MS" pitchFamily="34" charset="-128"/>
                <a:cs typeface="Arial Unicode MS" pitchFamily="34" charset="-128"/>
              </a:rPr>
              <a:t>A</a:t>
            </a:r>
            <a:r>
              <a:rPr lang="en-US" sz="1100" b="1" kern="0" dirty="0" smtClean="0">
                <a:ea typeface="Arial Unicode MS" pitchFamily="34" charset="-128"/>
                <a:cs typeface="Arial Unicode MS" pitchFamily="34" charset="-128"/>
              </a:rPr>
              <a:t>cceptance </a:t>
            </a:r>
            <a:r>
              <a:rPr lang="en-US" sz="1100" b="1" kern="0" dirty="0">
                <a:ea typeface="Arial Unicode MS" pitchFamily="34" charset="-128"/>
                <a:cs typeface="Arial Unicode MS" pitchFamily="34" charset="-128"/>
              </a:rPr>
              <a:t>test before hotfix release </a:t>
            </a:r>
          </a:p>
        </p:txBody>
      </p:sp>
      <p:sp>
        <p:nvSpPr>
          <p:cNvPr id="61" name="Snip Single Corner Rectangle 60"/>
          <p:cNvSpPr/>
          <p:nvPr/>
        </p:nvSpPr>
        <p:spPr bwMode="gray">
          <a:xfrm>
            <a:off x="889163" y="4546841"/>
            <a:ext cx="1128661" cy="430558"/>
          </a:xfrm>
          <a:prstGeom prst="snip1Rect">
            <a:avLst/>
          </a:prstGeom>
          <a:ln>
            <a:headEnd/>
            <a:tailEnd/>
          </a:ln>
        </p:spPr>
        <p:style>
          <a:lnRef idx="1">
            <a:schemeClr val="accent1"/>
          </a:lnRef>
          <a:fillRef idx="2">
            <a:schemeClr val="accent1"/>
          </a:fillRef>
          <a:effectRef idx="1">
            <a:schemeClr val="accent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Feature Branch</a:t>
            </a:r>
          </a:p>
        </p:txBody>
      </p:sp>
      <p:sp>
        <p:nvSpPr>
          <p:cNvPr id="70" name="Snip Single Corner Rectangle 69"/>
          <p:cNvSpPr/>
          <p:nvPr/>
        </p:nvSpPr>
        <p:spPr bwMode="gray">
          <a:xfrm>
            <a:off x="1747393" y="6442338"/>
            <a:ext cx="2477644" cy="277154"/>
          </a:xfrm>
          <a:prstGeom prst="snip1Rect">
            <a:avLst/>
          </a:prstGeom>
          <a:ln>
            <a:headEnd/>
            <a:tailEnd/>
          </a:ln>
        </p:spPr>
        <p:style>
          <a:lnRef idx="1">
            <a:schemeClr val="accent5"/>
          </a:lnRef>
          <a:fillRef idx="2">
            <a:schemeClr val="accent5"/>
          </a:fillRef>
          <a:effectRef idx="1">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Standard bi-weekly delivery </a:t>
            </a:r>
            <a:endParaRPr lang="en-US" sz="1200" b="1" kern="0" dirty="0">
              <a:ea typeface="Arial Unicode MS" pitchFamily="34" charset="-128"/>
              <a:cs typeface="Arial Unicode MS" pitchFamily="34" charset="-128"/>
            </a:endParaRPr>
          </a:p>
        </p:txBody>
      </p:sp>
      <p:sp>
        <p:nvSpPr>
          <p:cNvPr id="73" name="Snip Single Corner Rectangle 72"/>
          <p:cNvSpPr/>
          <p:nvPr/>
        </p:nvSpPr>
        <p:spPr bwMode="gray">
          <a:xfrm>
            <a:off x="7760631" y="6435934"/>
            <a:ext cx="2477644" cy="277154"/>
          </a:xfrm>
          <a:prstGeom prst="snip1Rect">
            <a:avLst/>
          </a:prstGeom>
          <a:ln>
            <a:headEnd/>
            <a:tailEnd/>
          </a:ln>
        </p:spPr>
        <p:style>
          <a:lnRef idx="1">
            <a:schemeClr val="accent5"/>
          </a:lnRef>
          <a:fillRef idx="2">
            <a:schemeClr val="accent5"/>
          </a:fillRef>
          <a:effectRef idx="1">
            <a:schemeClr val="accent5"/>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r>
              <a:rPr lang="en-US" sz="1200" b="1" kern="0" dirty="0" smtClean="0">
                <a:ea typeface="Arial Unicode MS" pitchFamily="34" charset="-128"/>
                <a:cs typeface="Arial Unicode MS" pitchFamily="34" charset="-128"/>
              </a:rPr>
              <a:t>On Demand Hotfix</a:t>
            </a:r>
            <a:endParaRPr lang="en-US" sz="1200" b="1" kern="0" dirty="0">
              <a:ea typeface="Arial Unicode MS" pitchFamily="34" charset="-128"/>
              <a:cs typeface="Arial Unicode MS" pitchFamily="34" charset="-128"/>
            </a:endParaRPr>
          </a:p>
        </p:txBody>
      </p:sp>
      <p:sp>
        <p:nvSpPr>
          <p:cNvPr id="77" name="Notched Right Arrow 76"/>
          <p:cNvSpPr/>
          <p:nvPr/>
        </p:nvSpPr>
        <p:spPr bwMode="gray">
          <a:xfrm>
            <a:off x="1930903" y="2368940"/>
            <a:ext cx="1016265" cy="320707"/>
          </a:xfrm>
          <a:prstGeom prst="notchedRightArrow">
            <a:avLst/>
          </a:prstGeom>
          <a:ln>
            <a:headEnd/>
            <a:tailEnd/>
          </a:ln>
        </p:spPr>
        <p:style>
          <a:lnRef idx="1">
            <a:schemeClr val="dk1"/>
          </a:lnRef>
          <a:fillRef idx="2">
            <a:schemeClr val="dk1"/>
          </a:fillRef>
          <a:effectRef idx="1">
            <a:schemeClr val="dk1"/>
          </a:effectRef>
          <a:fontRef idx="minor">
            <a:schemeClr val="dk1"/>
          </a:fontRef>
        </p:style>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78" name="TextBox 77"/>
          <p:cNvSpPr txBox="1"/>
          <p:nvPr/>
        </p:nvSpPr>
        <p:spPr>
          <a:xfrm>
            <a:off x="827089" y="3619389"/>
            <a:ext cx="490141" cy="200055"/>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en-US" sz="1300" kern="0" dirty="0" smtClean="0">
                <a:ea typeface="Arial Unicode MS" pitchFamily="34" charset="-128"/>
                <a:cs typeface="Arial Unicode MS" pitchFamily="34" charset="-128"/>
              </a:rPr>
              <a:t>Push</a:t>
            </a:r>
            <a:endParaRPr lang="en-US" sz="1300" kern="0" dirty="0">
              <a:ea typeface="Arial Unicode MS" pitchFamily="34" charset="-128"/>
              <a:cs typeface="Arial Unicode MS" pitchFamily="34" charset="-128"/>
            </a:endParaRPr>
          </a:p>
        </p:txBody>
      </p:sp>
      <p:sp>
        <p:nvSpPr>
          <p:cNvPr id="79" name="TextBox 78"/>
          <p:cNvSpPr txBox="1"/>
          <p:nvPr/>
        </p:nvSpPr>
        <p:spPr>
          <a:xfrm>
            <a:off x="8078513" y="3655234"/>
            <a:ext cx="490141" cy="200055"/>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en-US" sz="1300" kern="0" dirty="0" smtClean="0">
                <a:ea typeface="Arial Unicode MS" pitchFamily="34" charset="-128"/>
                <a:cs typeface="Arial Unicode MS" pitchFamily="34" charset="-128"/>
              </a:rPr>
              <a:t>Push</a:t>
            </a:r>
            <a:endParaRPr lang="en-US" sz="13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22367003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618" y="418988"/>
            <a:ext cx="11330950" cy="756175"/>
          </a:xfrm>
        </p:spPr>
        <p:txBody>
          <a:bodyPr/>
          <a:lstStyle/>
          <a:p>
            <a:r>
              <a:rPr lang="en-US" dirty="0"/>
              <a:t>Example 3: HANA Cloud Portal – </a:t>
            </a:r>
            <a:r>
              <a:rPr lang="en-US" dirty="0" smtClean="0"/>
              <a:t>old : </a:t>
            </a:r>
            <a:r>
              <a:rPr lang="en-US" dirty="0" err="1" smtClean="0"/>
              <a:t>timeboxed</a:t>
            </a:r>
            <a:endParaRPr lang="en-US" dirty="0"/>
          </a:p>
        </p:txBody>
      </p:sp>
      <p:graphicFrame>
        <p:nvGraphicFramePr>
          <p:cNvPr id="5" name="Diagram 4"/>
          <p:cNvGraphicFramePr/>
          <p:nvPr>
            <p:extLst>
              <p:ext uri="{D42A27DB-BD31-4B8C-83A1-F6EECF244321}">
                <p14:modId xmlns:p14="http://schemas.microsoft.com/office/powerpoint/2010/main" val="139597714"/>
              </p:ext>
            </p:extLst>
          </p:nvPr>
        </p:nvGraphicFramePr>
        <p:xfrm>
          <a:off x="1660272" y="2427898"/>
          <a:ext cx="5327378" cy="1190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Flowchart: Magnetic Disk 45"/>
          <p:cNvSpPr/>
          <p:nvPr/>
        </p:nvSpPr>
        <p:spPr bwMode="gray">
          <a:xfrm>
            <a:off x="10773563" y="2606723"/>
            <a:ext cx="1208013" cy="1693852"/>
          </a:xfrm>
          <a:prstGeom prst="flowChartMagneticDisk">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1800" dirty="0" smtClean="0"/>
              <a:t>BI- Weekly Delivery </a:t>
            </a:r>
            <a:endParaRPr lang="en-US" sz="1800" dirty="0"/>
          </a:p>
        </p:txBody>
      </p:sp>
      <p:sp>
        <p:nvSpPr>
          <p:cNvPr id="51" name="Notched Right Arrow 50"/>
          <p:cNvSpPr/>
          <p:nvPr/>
        </p:nvSpPr>
        <p:spPr bwMode="gray">
          <a:xfrm>
            <a:off x="7702817" y="2767227"/>
            <a:ext cx="3070746" cy="1587940"/>
          </a:xfrm>
          <a:prstGeom prst="notched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43" name="Rounded Rectangle 42"/>
          <p:cNvSpPr/>
          <p:nvPr/>
        </p:nvSpPr>
        <p:spPr bwMode="gray">
          <a:xfrm rot="16200000">
            <a:off x="-339595" y="3631269"/>
            <a:ext cx="2470269" cy="633002"/>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For all </a:t>
            </a:r>
            <a:r>
              <a:rPr lang="en-US" kern="0" dirty="0" err="1" smtClean="0">
                <a:ea typeface="Arial Unicode MS" pitchFamily="34" charset="-128"/>
                <a:cs typeface="Arial Unicode MS" pitchFamily="34" charset="-128"/>
              </a:rPr>
              <a:t>Takt</a:t>
            </a:r>
            <a:r>
              <a:rPr lang="en-US" kern="0" dirty="0" smtClean="0">
                <a:ea typeface="Arial Unicode MS" pitchFamily="34" charset="-128"/>
                <a:cs typeface="Arial Unicode MS" pitchFamily="34" charset="-128"/>
              </a:rPr>
              <a:t> BLIs </a:t>
            </a:r>
          </a:p>
        </p:txBody>
      </p:sp>
      <p:sp>
        <p:nvSpPr>
          <p:cNvPr id="59" name="TextBox 58"/>
          <p:cNvSpPr txBox="1"/>
          <p:nvPr/>
        </p:nvSpPr>
        <p:spPr>
          <a:xfrm>
            <a:off x="298067" y="1377531"/>
            <a:ext cx="323165" cy="524182"/>
          </a:xfrm>
          <a:prstGeom prst="rect">
            <a:avLst/>
          </a:prstGeom>
          <a:noFill/>
        </p:spPr>
        <p:txBody>
          <a:bodyPr vert="vert270" wrap="none" lIns="0" tIns="0" rIns="0" bIns="0" rtlCol="0">
            <a:spAutoFit/>
          </a:bodyP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start</a:t>
            </a:r>
          </a:p>
        </p:txBody>
      </p:sp>
      <p:graphicFrame>
        <p:nvGraphicFramePr>
          <p:cNvPr id="15" name="Diagram 14"/>
          <p:cNvGraphicFramePr/>
          <p:nvPr>
            <p:extLst>
              <p:ext uri="{D42A27DB-BD31-4B8C-83A1-F6EECF244321}">
                <p14:modId xmlns:p14="http://schemas.microsoft.com/office/powerpoint/2010/main" val="1960868833"/>
              </p:ext>
            </p:extLst>
          </p:nvPr>
        </p:nvGraphicFramePr>
        <p:xfrm>
          <a:off x="701167" y="1025784"/>
          <a:ext cx="5494917" cy="13247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Diagram 16"/>
          <p:cNvGraphicFramePr/>
          <p:nvPr>
            <p:extLst>
              <p:ext uri="{D42A27DB-BD31-4B8C-83A1-F6EECF244321}">
                <p14:modId xmlns:p14="http://schemas.microsoft.com/office/powerpoint/2010/main" val="2056063058"/>
              </p:ext>
            </p:extLst>
          </p:nvPr>
        </p:nvGraphicFramePr>
        <p:xfrm>
          <a:off x="2048291" y="4789201"/>
          <a:ext cx="6875996" cy="119071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Diagram 17"/>
          <p:cNvGraphicFramePr/>
          <p:nvPr>
            <p:extLst>
              <p:ext uri="{D42A27DB-BD31-4B8C-83A1-F6EECF244321}">
                <p14:modId xmlns:p14="http://schemas.microsoft.com/office/powerpoint/2010/main" val="104432103"/>
              </p:ext>
            </p:extLst>
          </p:nvPr>
        </p:nvGraphicFramePr>
        <p:xfrm>
          <a:off x="1654692" y="3565986"/>
          <a:ext cx="5345362" cy="1190719"/>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9" name="Diagram 18"/>
          <p:cNvGraphicFramePr/>
          <p:nvPr>
            <p:extLst>
              <p:ext uri="{D42A27DB-BD31-4B8C-83A1-F6EECF244321}">
                <p14:modId xmlns:p14="http://schemas.microsoft.com/office/powerpoint/2010/main" val="928115127"/>
              </p:ext>
            </p:extLst>
          </p:nvPr>
        </p:nvGraphicFramePr>
        <p:xfrm>
          <a:off x="3252515" y="6018567"/>
          <a:ext cx="6792230" cy="841021"/>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 name="Rounded Rectangle 2"/>
          <p:cNvSpPr/>
          <p:nvPr/>
        </p:nvSpPr>
        <p:spPr bwMode="gray">
          <a:xfrm>
            <a:off x="8175009" y="3251717"/>
            <a:ext cx="928047" cy="641461"/>
          </a:xfrm>
          <a:prstGeom prst="round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noProof="0" dirty="0" smtClean="0">
                <a:ea typeface="Arial Unicode MS" pitchFamily="34" charset="-128"/>
                <a:cs typeface="Arial Unicode MS" pitchFamily="34" charset="-128"/>
              </a:rPr>
              <a:t>E2E testing</a:t>
            </a: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Rounded Rectangle 20"/>
          <p:cNvSpPr/>
          <p:nvPr/>
        </p:nvSpPr>
        <p:spPr bwMode="gray">
          <a:xfrm>
            <a:off x="9135832" y="3251717"/>
            <a:ext cx="928047" cy="646119"/>
          </a:xfrm>
          <a:prstGeom prst="round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noProof="0" dirty="0" err="1" smtClean="0">
                <a:ea typeface="Arial Unicode MS" pitchFamily="34" charset="-128"/>
                <a:cs typeface="Arial Unicode MS" pitchFamily="34" charset="-128"/>
              </a:rPr>
              <a:t>Qgate</a:t>
            </a: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2" name="Notched Right Arrow 21"/>
          <p:cNvSpPr/>
          <p:nvPr/>
        </p:nvSpPr>
        <p:spPr bwMode="gray">
          <a:xfrm>
            <a:off x="10504926" y="5460509"/>
            <a:ext cx="1335651" cy="793970"/>
          </a:xfrm>
          <a:prstGeom prst="notched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4" name="Right Brace 3"/>
          <p:cNvSpPr/>
          <p:nvPr/>
        </p:nvSpPr>
        <p:spPr>
          <a:xfrm>
            <a:off x="7151427" y="2456597"/>
            <a:ext cx="341194" cy="2210937"/>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10150329" y="4844955"/>
            <a:ext cx="341194" cy="1990887"/>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3862316" y="4667534"/>
            <a:ext cx="6911247"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99546" y="2538485"/>
            <a:ext cx="5874016"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324138" y="2275134"/>
            <a:ext cx="55143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hotfix</a:t>
            </a:r>
          </a:p>
        </p:txBody>
      </p:sp>
      <p:sp>
        <p:nvSpPr>
          <p:cNvPr id="30" name="TextBox 29"/>
          <p:cNvSpPr txBox="1"/>
          <p:nvPr/>
        </p:nvSpPr>
        <p:spPr>
          <a:xfrm>
            <a:off x="9324138" y="4390535"/>
            <a:ext cx="55143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hotfix</a:t>
            </a:r>
          </a:p>
        </p:txBody>
      </p:sp>
    </p:spTree>
    <p:extLst>
      <p:ext uri="{BB962C8B-B14F-4D97-AF65-F5344CB8AC3E}">
        <p14:creationId xmlns:p14="http://schemas.microsoft.com/office/powerpoint/2010/main" val="4058511770"/>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618" y="418988"/>
            <a:ext cx="11330950" cy="756175"/>
          </a:xfrm>
        </p:spPr>
        <p:txBody>
          <a:bodyPr/>
          <a:lstStyle/>
          <a:p>
            <a:r>
              <a:rPr lang="en-US" dirty="0"/>
              <a:t>Example 3: HANA Cloud Portal – </a:t>
            </a:r>
            <a:r>
              <a:rPr lang="en-US" dirty="0" smtClean="0"/>
              <a:t>new : </a:t>
            </a:r>
            <a:r>
              <a:rPr lang="en-US" dirty="0" err="1" smtClean="0"/>
              <a:t>timeboxed</a:t>
            </a:r>
            <a:r>
              <a:rPr lang="en-US" dirty="0" smtClean="0"/>
              <a:t>/ </a:t>
            </a:r>
            <a:r>
              <a:rPr lang="en-US" dirty="0" err="1" smtClean="0"/>
              <a:t>scopeboxed</a:t>
            </a:r>
            <a:endParaRPr lang="en-US" b="1" dirty="0">
              <a:solidFill>
                <a:schemeClr val="tx1"/>
              </a:solidFill>
            </a:endParaRPr>
          </a:p>
        </p:txBody>
      </p:sp>
      <p:graphicFrame>
        <p:nvGraphicFramePr>
          <p:cNvPr id="5" name="Diagram 4"/>
          <p:cNvGraphicFramePr/>
          <p:nvPr>
            <p:extLst>
              <p:ext uri="{D42A27DB-BD31-4B8C-83A1-F6EECF244321}">
                <p14:modId xmlns:p14="http://schemas.microsoft.com/office/powerpoint/2010/main" val="333983175"/>
              </p:ext>
            </p:extLst>
          </p:nvPr>
        </p:nvGraphicFramePr>
        <p:xfrm>
          <a:off x="1660272" y="2427898"/>
          <a:ext cx="5327378" cy="1190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Flowchart: Magnetic Disk 45"/>
          <p:cNvSpPr/>
          <p:nvPr/>
        </p:nvSpPr>
        <p:spPr bwMode="gray">
          <a:xfrm>
            <a:off x="10773563" y="2606723"/>
            <a:ext cx="1208013" cy="1693852"/>
          </a:xfrm>
          <a:prstGeom prst="flowChartMagneticDisk">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1800" b="1" dirty="0" smtClean="0">
                <a:solidFill>
                  <a:srgbClr val="FF0000"/>
                </a:solidFill>
              </a:rPr>
              <a:t>Ad-hoc</a:t>
            </a:r>
          </a:p>
          <a:p>
            <a:pPr algn="ctr" fontAlgn="base">
              <a:spcBef>
                <a:spcPct val="50000"/>
              </a:spcBef>
              <a:spcAft>
                <a:spcPct val="0"/>
              </a:spcAft>
              <a:buClr>
                <a:srgbClr val="F0AB00"/>
              </a:buClr>
              <a:buSzPct val="80000"/>
            </a:pPr>
            <a:r>
              <a:rPr lang="en-US" sz="1800" dirty="0" smtClean="0"/>
              <a:t>Delivery </a:t>
            </a:r>
            <a:endParaRPr lang="en-US" sz="1800" dirty="0"/>
          </a:p>
        </p:txBody>
      </p:sp>
      <p:sp>
        <p:nvSpPr>
          <p:cNvPr id="51" name="Notched Right Arrow 50"/>
          <p:cNvSpPr/>
          <p:nvPr/>
        </p:nvSpPr>
        <p:spPr bwMode="gray">
          <a:xfrm>
            <a:off x="7702817" y="2767227"/>
            <a:ext cx="3070746" cy="1587940"/>
          </a:xfrm>
          <a:prstGeom prst="notched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43" name="Rounded Rectangle 42"/>
          <p:cNvSpPr/>
          <p:nvPr/>
        </p:nvSpPr>
        <p:spPr bwMode="gray">
          <a:xfrm rot="16200000">
            <a:off x="-339595" y="3631269"/>
            <a:ext cx="2470269" cy="633002"/>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For all </a:t>
            </a:r>
            <a:r>
              <a:rPr lang="en-US" kern="0" dirty="0" err="1" smtClean="0">
                <a:ea typeface="Arial Unicode MS" pitchFamily="34" charset="-128"/>
                <a:cs typeface="Arial Unicode MS" pitchFamily="34" charset="-128"/>
              </a:rPr>
              <a:t>Takt</a:t>
            </a:r>
            <a:r>
              <a:rPr lang="en-US" kern="0" dirty="0" smtClean="0">
                <a:ea typeface="Arial Unicode MS" pitchFamily="34" charset="-128"/>
                <a:cs typeface="Arial Unicode MS" pitchFamily="34" charset="-128"/>
              </a:rPr>
              <a:t> BLIs </a:t>
            </a:r>
          </a:p>
        </p:txBody>
      </p:sp>
      <p:sp>
        <p:nvSpPr>
          <p:cNvPr id="59" name="TextBox 58"/>
          <p:cNvSpPr txBox="1"/>
          <p:nvPr/>
        </p:nvSpPr>
        <p:spPr>
          <a:xfrm>
            <a:off x="298067" y="1377531"/>
            <a:ext cx="323165" cy="524182"/>
          </a:xfrm>
          <a:prstGeom prst="rect">
            <a:avLst/>
          </a:prstGeom>
          <a:noFill/>
        </p:spPr>
        <p:txBody>
          <a:bodyPr vert="vert270" wrap="none" lIns="0" tIns="0" rIns="0" bIns="0" rtlCol="0">
            <a:spAutoFit/>
          </a:bodyP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start</a:t>
            </a:r>
          </a:p>
        </p:txBody>
      </p:sp>
      <p:graphicFrame>
        <p:nvGraphicFramePr>
          <p:cNvPr id="15" name="Diagram 14"/>
          <p:cNvGraphicFramePr/>
          <p:nvPr>
            <p:extLst>
              <p:ext uri="{D42A27DB-BD31-4B8C-83A1-F6EECF244321}">
                <p14:modId xmlns:p14="http://schemas.microsoft.com/office/powerpoint/2010/main" val="104460585"/>
              </p:ext>
            </p:extLst>
          </p:nvPr>
        </p:nvGraphicFramePr>
        <p:xfrm>
          <a:off x="701167" y="1025784"/>
          <a:ext cx="5494917" cy="13247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Diagram 16"/>
          <p:cNvGraphicFramePr/>
          <p:nvPr>
            <p:extLst>
              <p:ext uri="{D42A27DB-BD31-4B8C-83A1-F6EECF244321}">
                <p14:modId xmlns:p14="http://schemas.microsoft.com/office/powerpoint/2010/main" val="2092762287"/>
              </p:ext>
            </p:extLst>
          </p:nvPr>
        </p:nvGraphicFramePr>
        <p:xfrm>
          <a:off x="2048291" y="4789201"/>
          <a:ext cx="6875996" cy="119071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Diagram 17"/>
          <p:cNvGraphicFramePr/>
          <p:nvPr>
            <p:extLst>
              <p:ext uri="{D42A27DB-BD31-4B8C-83A1-F6EECF244321}">
                <p14:modId xmlns:p14="http://schemas.microsoft.com/office/powerpoint/2010/main" val="2158174159"/>
              </p:ext>
            </p:extLst>
          </p:nvPr>
        </p:nvGraphicFramePr>
        <p:xfrm>
          <a:off x="1654692" y="3565986"/>
          <a:ext cx="5345362" cy="1190719"/>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9" name="Diagram 18"/>
          <p:cNvGraphicFramePr/>
          <p:nvPr>
            <p:extLst>
              <p:ext uri="{D42A27DB-BD31-4B8C-83A1-F6EECF244321}">
                <p14:modId xmlns:p14="http://schemas.microsoft.com/office/powerpoint/2010/main" val="1369832338"/>
              </p:ext>
            </p:extLst>
          </p:nvPr>
        </p:nvGraphicFramePr>
        <p:xfrm>
          <a:off x="3252515" y="6018567"/>
          <a:ext cx="6792230" cy="841021"/>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 name="Rounded Rectangle 2"/>
          <p:cNvSpPr/>
          <p:nvPr/>
        </p:nvSpPr>
        <p:spPr bwMode="gray">
          <a:xfrm>
            <a:off x="8175009" y="3251717"/>
            <a:ext cx="928047" cy="641461"/>
          </a:xfrm>
          <a:prstGeom prst="round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noProof="0" dirty="0" smtClean="0">
                <a:ea typeface="Arial Unicode MS" pitchFamily="34" charset="-128"/>
                <a:cs typeface="Arial Unicode MS" pitchFamily="34" charset="-128"/>
              </a:rPr>
              <a:t>E2E testing</a:t>
            </a: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Rounded Rectangle 20"/>
          <p:cNvSpPr/>
          <p:nvPr/>
        </p:nvSpPr>
        <p:spPr bwMode="gray">
          <a:xfrm>
            <a:off x="9135832" y="3251717"/>
            <a:ext cx="928047" cy="646119"/>
          </a:xfrm>
          <a:prstGeom prst="round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noProof="0" dirty="0" err="1" smtClean="0">
                <a:ea typeface="Arial Unicode MS" pitchFamily="34" charset="-128"/>
                <a:cs typeface="Arial Unicode MS" pitchFamily="34" charset="-128"/>
              </a:rPr>
              <a:t>Qgate</a:t>
            </a: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2" name="Notched Right Arrow 21"/>
          <p:cNvSpPr/>
          <p:nvPr/>
        </p:nvSpPr>
        <p:spPr bwMode="gray">
          <a:xfrm>
            <a:off x="10504926" y="5460509"/>
            <a:ext cx="1335651" cy="793970"/>
          </a:xfrm>
          <a:prstGeom prst="notched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4" name="Right Brace 3"/>
          <p:cNvSpPr/>
          <p:nvPr/>
        </p:nvSpPr>
        <p:spPr>
          <a:xfrm>
            <a:off x="7151427" y="2456597"/>
            <a:ext cx="341194" cy="2210937"/>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10150329" y="4844955"/>
            <a:ext cx="341194" cy="1990887"/>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3862316" y="4667534"/>
            <a:ext cx="6911247"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99546" y="2538485"/>
            <a:ext cx="5874016"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324138" y="2275134"/>
            <a:ext cx="55143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hotfix</a:t>
            </a:r>
          </a:p>
        </p:txBody>
      </p:sp>
      <p:sp>
        <p:nvSpPr>
          <p:cNvPr id="30" name="TextBox 29"/>
          <p:cNvSpPr txBox="1"/>
          <p:nvPr/>
        </p:nvSpPr>
        <p:spPr>
          <a:xfrm>
            <a:off x="9324138" y="4390535"/>
            <a:ext cx="55143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hotfix</a:t>
            </a:r>
          </a:p>
        </p:txBody>
      </p:sp>
    </p:spTree>
    <p:extLst>
      <p:ext uri="{BB962C8B-B14F-4D97-AF65-F5344CB8AC3E}">
        <p14:creationId xmlns:p14="http://schemas.microsoft.com/office/powerpoint/2010/main" val="2853579544"/>
      </p:ext>
    </p:extLst>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Text Placeholder 2"/>
          <p:cNvSpPr txBox="1">
            <a:spLocks/>
          </p:cNvSpPr>
          <p:nvPr/>
        </p:nvSpPr>
        <p:spPr bwMode="gray">
          <a:xfrm>
            <a:off x="172573" y="1328775"/>
            <a:ext cx="11481872" cy="2191616"/>
          </a:xfrm>
          <a:prstGeom prst="rect">
            <a:avLst/>
          </a:prstGeom>
          <a:solidFill>
            <a:srgbClr val="E7E6DB"/>
          </a:solidFill>
        </p:spPr>
        <p:txBody>
          <a:bodyPr vert="horz" lIns="0" tIns="0" rIns="0" bIns="0" rtlCol="0">
            <a:noAutofit/>
          </a:bodyPr>
          <a:lstStyle/>
          <a:p>
            <a:pPr marL="408291" lvl="1" indent="-408291">
              <a:spcBef>
                <a:spcPts val="595"/>
              </a:spcBef>
              <a:buClr>
                <a:schemeClr val="accent1"/>
              </a:buClr>
              <a:buSzPct val="80000"/>
              <a:buNone/>
              <a:defRPr/>
            </a:pPr>
            <a:r>
              <a:rPr lang="en-US" b="1" dirty="0" smtClean="0">
                <a:latin typeface="+mn-lt"/>
              </a:rPr>
              <a:t>           </a:t>
            </a:r>
            <a:endParaRPr lang="en-US" dirty="0" smtClean="0">
              <a:latin typeface="+mn-lt"/>
            </a:endParaRPr>
          </a:p>
          <a:p>
            <a:pPr>
              <a:spcBef>
                <a:spcPts val="1929"/>
              </a:spcBef>
              <a:buClr>
                <a:schemeClr val="accent1"/>
              </a:buClr>
              <a:buSzPct val="80000"/>
              <a:defRPr/>
            </a:pPr>
            <a:endParaRPr lang="en-US" b="1" dirty="0" smtClean="0">
              <a:latin typeface="+mn-lt"/>
            </a:endParaRPr>
          </a:p>
          <a:p>
            <a:pPr>
              <a:spcBef>
                <a:spcPts val="1929"/>
              </a:spcBef>
              <a:buClr>
                <a:schemeClr val="accent1"/>
              </a:buClr>
              <a:buSzPct val="80000"/>
              <a:defRPr/>
            </a:pPr>
            <a:endParaRPr lang="en-US" b="1" dirty="0" smtClean="0">
              <a:latin typeface="+mn-lt"/>
            </a:endParaRPr>
          </a:p>
          <a:p>
            <a:pPr>
              <a:spcBef>
                <a:spcPts val="1929"/>
              </a:spcBef>
              <a:buClr>
                <a:schemeClr val="accent1"/>
              </a:buClr>
              <a:buSzPct val="80000"/>
              <a:defRPr/>
            </a:pPr>
            <a:endParaRPr lang="en-US" b="1" dirty="0" smtClean="0">
              <a:latin typeface="+mn-lt"/>
            </a:endParaRPr>
          </a:p>
          <a:p>
            <a:pPr>
              <a:spcBef>
                <a:spcPts val="1929"/>
              </a:spcBef>
              <a:buClr>
                <a:schemeClr val="accent1"/>
              </a:buClr>
              <a:buSzPct val="80000"/>
              <a:defRPr/>
            </a:pPr>
            <a:endParaRPr lang="en-US" b="1" dirty="0">
              <a:latin typeface="+mn-lt"/>
            </a:endParaRPr>
          </a:p>
        </p:txBody>
      </p:sp>
      <p:sp>
        <p:nvSpPr>
          <p:cNvPr id="2" name="Title 1"/>
          <p:cNvSpPr>
            <a:spLocks noGrp="1"/>
          </p:cNvSpPr>
          <p:nvPr>
            <p:ph type="title"/>
          </p:nvPr>
        </p:nvSpPr>
        <p:spPr>
          <a:xfrm>
            <a:off x="443618" y="418988"/>
            <a:ext cx="11330950" cy="756175"/>
          </a:xfrm>
        </p:spPr>
        <p:txBody>
          <a:bodyPr/>
          <a:lstStyle/>
          <a:p>
            <a:r>
              <a:rPr lang="en-US" dirty="0"/>
              <a:t>Example 3: HANA Cloud Portal </a:t>
            </a:r>
            <a:r>
              <a:rPr lang="en-US" dirty="0" smtClean="0"/>
              <a:t>– </a:t>
            </a:r>
            <a:r>
              <a:rPr lang="en-US" b="1" dirty="0" smtClean="0">
                <a:solidFill>
                  <a:schemeClr val="tx1"/>
                </a:solidFill>
              </a:rPr>
              <a:t>Development Process</a:t>
            </a:r>
            <a:br>
              <a:rPr lang="en-US" b="1" dirty="0" smtClean="0">
                <a:solidFill>
                  <a:schemeClr val="tx1"/>
                </a:solidFill>
              </a:rPr>
            </a:br>
            <a:r>
              <a:rPr lang="en-US" sz="2000" dirty="0"/>
              <a:t>Earlier and in Continuous Delivery </a:t>
            </a:r>
            <a:endParaRPr lang="en-US" dirty="0"/>
          </a:p>
        </p:txBody>
      </p:sp>
      <p:sp>
        <p:nvSpPr>
          <p:cNvPr id="4" name="Text Placeholder 2"/>
          <p:cNvSpPr>
            <a:spLocks noGrp="1"/>
          </p:cNvSpPr>
          <p:nvPr>
            <p:ph type="body" sz="quarter" idx="10"/>
          </p:nvPr>
        </p:nvSpPr>
        <p:spPr>
          <a:xfrm>
            <a:off x="149564" y="3615305"/>
            <a:ext cx="11504882" cy="2847376"/>
          </a:xfrm>
          <a:solidFill>
            <a:srgbClr val="E7E6DB"/>
          </a:solidFill>
        </p:spPr>
        <p:txBody>
          <a:bodyPr/>
          <a:lstStyle/>
          <a:p>
            <a:pPr marL="941338" lvl="3" indent="-408291"/>
            <a:endParaRPr lang="en-US" dirty="0" smtClean="0"/>
          </a:p>
          <a:p>
            <a:pPr marL="408291" indent="-408291"/>
            <a:endParaRPr lang="en-US" dirty="0" smtClean="0"/>
          </a:p>
          <a:p>
            <a:pPr marL="408291" indent="-408291"/>
            <a:endParaRPr lang="en-US" dirty="0" smtClean="0"/>
          </a:p>
          <a:p>
            <a:pPr marL="408291" indent="-408291">
              <a:buFont typeface="+mj-lt"/>
              <a:buAutoNum type="arabicPeriod"/>
            </a:pPr>
            <a:endParaRPr lang="en-US" b="0" dirty="0" smtClean="0"/>
          </a:p>
          <a:p>
            <a:endParaRPr lang="en-US" dirty="0" smtClean="0"/>
          </a:p>
          <a:p>
            <a:endParaRPr lang="en-US" dirty="0" smtClean="0"/>
          </a:p>
          <a:p>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494035501"/>
              </p:ext>
            </p:extLst>
          </p:nvPr>
        </p:nvGraphicFramePr>
        <p:xfrm>
          <a:off x="977896" y="1406433"/>
          <a:ext cx="8697752" cy="19155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Diagram 18"/>
          <p:cNvGraphicFramePr/>
          <p:nvPr/>
        </p:nvGraphicFramePr>
        <p:xfrm>
          <a:off x="939597" y="3615070"/>
          <a:ext cx="3419752" cy="9407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4" name="Diagram 33"/>
          <p:cNvGraphicFramePr/>
          <p:nvPr/>
        </p:nvGraphicFramePr>
        <p:xfrm>
          <a:off x="966452" y="4625163"/>
          <a:ext cx="6253055" cy="8797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37" name="Diagram 36"/>
          <p:cNvGraphicFramePr/>
          <p:nvPr/>
        </p:nvGraphicFramePr>
        <p:xfrm>
          <a:off x="943443" y="5582093"/>
          <a:ext cx="5829497" cy="92948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39" name="Flowchart: Magnetic Disk 38"/>
          <p:cNvSpPr/>
          <p:nvPr/>
        </p:nvSpPr>
        <p:spPr bwMode="gray">
          <a:xfrm>
            <a:off x="4674875" y="3675092"/>
            <a:ext cx="977915" cy="793814"/>
          </a:xfrm>
          <a:prstGeom prst="flowChartMagneticDisk">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1300" kern="0" dirty="0" smtClean="0">
                <a:ea typeface="Arial Unicode MS" pitchFamily="34" charset="-128"/>
                <a:cs typeface="Arial Unicode MS" pitchFamily="34" charset="-128"/>
              </a:rPr>
              <a:t>Delivery</a:t>
            </a:r>
            <a:r>
              <a:rPr lang="en-US" sz="1400" kern="0" dirty="0" smtClean="0">
                <a:ea typeface="Arial Unicode MS" pitchFamily="34" charset="-128"/>
                <a:cs typeface="Arial Unicode MS" pitchFamily="34" charset="-128"/>
              </a:rPr>
              <a:t> </a:t>
            </a:r>
          </a:p>
        </p:txBody>
      </p:sp>
      <p:sp>
        <p:nvSpPr>
          <p:cNvPr id="45" name="Notched Right Arrow 44"/>
          <p:cNvSpPr/>
          <p:nvPr/>
        </p:nvSpPr>
        <p:spPr bwMode="gray">
          <a:xfrm>
            <a:off x="4398757" y="3968457"/>
            <a:ext cx="345149" cy="267481"/>
          </a:xfrm>
          <a:prstGeom prst="notched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46" name="Flowchart: Magnetic Disk 45"/>
          <p:cNvSpPr/>
          <p:nvPr/>
        </p:nvSpPr>
        <p:spPr bwMode="gray">
          <a:xfrm>
            <a:off x="10112833" y="1432317"/>
            <a:ext cx="1208013" cy="1950021"/>
          </a:xfrm>
          <a:prstGeom prst="flowChartMagneticDisk">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1700" kern="0" dirty="0" smtClean="0">
                <a:ea typeface="Arial Unicode MS" pitchFamily="34" charset="-128"/>
                <a:cs typeface="Arial Unicode MS" pitchFamily="34" charset="-128"/>
              </a:rPr>
              <a:t>Delivery every 2 weeks </a:t>
            </a:r>
            <a:r>
              <a:rPr lang="en-US" kern="0" dirty="0" smtClean="0">
                <a:ea typeface="Arial Unicode MS" pitchFamily="34" charset="-128"/>
                <a:cs typeface="Arial Unicode MS" pitchFamily="34" charset="-128"/>
              </a:rPr>
              <a:t> </a:t>
            </a:r>
          </a:p>
        </p:txBody>
      </p:sp>
      <p:sp>
        <p:nvSpPr>
          <p:cNvPr id="48" name="Rounded Rectangle 47"/>
          <p:cNvSpPr/>
          <p:nvPr/>
        </p:nvSpPr>
        <p:spPr bwMode="gray">
          <a:xfrm>
            <a:off x="954948" y="3546277"/>
            <a:ext cx="2036363" cy="181198"/>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BLI1</a:t>
            </a:r>
          </a:p>
        </p:txBody>
      </p:sp>
      <p:sp>
        <p:nvSpPr>
          <p:cNvPr id="51" name="Notched Right Arrow 50"/>
          <p:cNvSpPr/>
          <p:nvPr/>
        </p:nvSpPr>
        <p:spPr bwMode="gray">
          <a:xfrm>
            <a:off x="9687149" y="1742949"/>
            <a:ext cx="414176" cy="1354651"/>
          </a:xfrm>
          <a:prstGeom prst="notched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cxnSp>
        <p:nvCxnSpPr>
          <p:cNvPr id="53" name="Straight Arrow Connector 52"/>
          <p:cNvCxnSpPr/>
          <p:nvPr/>
        </p:nvCxnSpPr>
        <p:spPr>
          <a:xfrm flipV="1">
            <a:off x="9825211" y="2182990"/>
            <a:ext cx="184077" cy="86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9844384" y="2300909"/>
            <a:ext cx="184077" cy="86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9863560" y="2410200"/>
            <a:ext cx="184077" cy="86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9848220" y="2510866"/>
            <a:ext cx="184077" cy="86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9855890" y="2620159"/>
            <a:ext cx="184077" cy="862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Magnetic Disk 26"/>
          <p:cNvSpPr/>
          <p:nvPr/>
        </p:nvSpPr>
        <p:spPr bwMode="gray">
          <a:xfrm>
            <a:off x="7587294" y="4655855"/>
            <a:ext cx="977915" cy="793814"/>
          </a:xfrm>
          <a:prstGeom prst="flowChartMagneticDisk">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1300" kern="0" dirty="0" smtClean="0">
                <a:ea typeface="Arial Unicode MS" pitchFamily="34" charset="-128"/>
                <a:cs typeface="Arial Unicode MS" pitchFamily="34" charset="-128"/>
              </a:rPr>
              <a:t>Delivery</a:t>
            </a:r>
            <a:r>
              <a:rPr lang="en-US" sz="1400" kern="0" dirty="0" smtClean="0">
                <a:ea typeface="Arial Unicode MS" pitchFamily="34" charset="-128"/>
                <a:cs typeface="Arial Unicode MS" pitchFamily="34" charset="-128"/>
              </a:rPr>
              <a:t> </a:t>
            </a:r>
          </a:p>
        </p:txBody>
      </p:sp>
      <p:sp>
        <p:nvSpPr>
          <p:cNvPr id="28" name="Notched Right Arrow 27"/>
          <p:cNvSpPr/>
          <p:nvPr/>
        </p:nvSpPr>
        <p:spPr bwMode="gray">
          <a:xfrm>
            <a:off x="7252775" y="4894052"/>
            <a:ext cx="345149" cy="267481"/>
          </a:xfrm>
          <a:prstGeom prst="notched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29" name="Flowchart: Magnetic Disk 28"/>
          <p:cNvSpPr/>
          <p:nvPr/>
        </p:nvSpPr>
        <p:spPr bwMode="gray">
          <a:xfrm>
            <a:off x="7171615" y="5592085"/>
            <a:ext cx="977915" cy="793814"/>
          </a:xfrm>
          <a:prstGeom prst="flowChartMagneticDisk">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1300" kern="0" dirty="0" smtClean="0">
                <a:ea typeface="Arial Unicode MS" pitchFamily="34" charset="-128"/>
                <a:cs typeface="Arial Unicode MS" pitchFamily="34" charset="-128"/>
              </a:rPr>
              <a:t>Delivery</a:t>
            </a:r>
            <a:r>
              <a:rPr lang="en-US" sz="1400" kern="0" dirty="0" smtClean="0">
                <a:ea typeface="Arial Unicode MS" pitchFamily="34" charset="-128"/>
                <a:cs typeface="Arial Unicode MS" pitchFamily="34" charset="-128"/>
              </a:rPr>
              <a:t> </a:t>
            </a:r>
          </a:p>
        </p:txBody>
      </p:sp>
      <p:sp>
        <p:nvSpPr>
          <p:cNvPr id="31" name="Notched Right Arrow 30"/>
          <p:cNvSpPr/>
          <p:nvPr/>
        </p:nvSpPr>
        <p:spPr bwMode="gray">
          <a:xfrm>
            <a:off x="6814960" y="5894078"/>
            <a:ext cx="345149" cy="267481"/>
          </a:xfrm>
          <a:prstGeom prst="notched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graphicFrame>
        <p:nvGraphicFramePr>
          <p:cNvPr id="32" name="Diagram 31"/>
          <p:cNvGraphicFramePr/>
          <p:nvPr/>
        </p:nvGraphicFramePr>
        <p:xfrm>
          <a:off x="5714140" y="3660713"/>
          <a:ext cx="2653803" cy="911734"/>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6" name="Rounded Rectangle 35"/>
          <p:cNvSpPr/>
          <p:nvPr/>
        </p:nvSpPr>
        <p:spPr bwMode="gray">
          <a:xfrm>
            <a:off x="962618" y="4570182"/>
            <a:ext cx="2036363" cy="181198"/>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BLI2</a:t>
            </a:r>
          </a:p>
        </p:txBody>
      </p:sp>
      <p:sp>
        <p:nvSpPr>
          <p:cNvPr id="38" name="Rounded Rectangle 37"/>
          <p:cNvSpPr/>
          <p:nvPr/>
        </p:nvSpPr>
        <p:spPr bwMode="gray">
          <a:xfrm>
            <a:off x="5717989" y="3620446"/>
            <a:ext cx="2036363" cy="181198"/>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BLI4</a:t>
            </a:r>
          </a:p>
        </p:txBody>
      </p:sp>
      <p:sp>
        <p:nvSpPr>
          <p:cNvPr id="41" name="Rounded Rectangle 40"/>
          <p:cNvSpPr/>
          <p:nvPr/>
        </p:nvSpPr>
        <p:spPr bwMode="gray">
          <a:xfrm>
            <a:off x="981793" y="5550945"/>
            <a:ext cx="2036363" cy="181198"/>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BLI3</a:t>
            </a:r>
          </a:p>
        </p:txBody>
      </p:sp>
      <p:sp>
        <p:nvSpPr>
          <p:cNvPr id="43" name="Rounded Rectangle 42"/>
          <p:cNvSpPr/>
          <p:nvPr/>
        </p:nvSpPr>
        <p:spPr bwMode="gray">
          <a:xfrm>
            <a:off x="974122" y="1354661"/>
            <a:ext cx="8666970" cy="155312"/>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For all sprint BLIs </a:t>
            </a:r>
          </a:p>
        </p:txBody>
      </p:sp>
      <p:sp>
        <p:nvSpPr>
          <p:cNvPr id="59" name="TextBox 58"/>
          <p:cNvSpPr txBox="1"/>
          <p:nvPr/>
        </p:nvSpPr>
        <p:spPr>
          <a:xfrm>
            <a:off x="253109" y="1829536"/>
            <a:ext cx="323165" cy="897682"/>
          </a:xfrm>
          <a:prstGeom prst="rect">
            <a:avLst/>
          </a:prstGeom>
          <a:noFill/>
        </p:spPr>
        <p:txBody>
          <a:bodyPr vert="vert270" wrap="none" lIns="0" tIns="0" rIns="0" bIns="0" rtlCol="0">
            <a:spAutoFit/>
          </a:bodyP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Today  </a:t>
            </a:r>
          </a:p>
        </p:txBody>
      </p:sp>
      <p:sp>
        <p:nvSpPr>
          <p:cNvPr id="60" name="TextBox 59"/>
          <p:cNvSpPr txBox="1"/>
          <p:nvPr/>
        </p:nvSpPr>
        <p:spPr>
          <a:xfrm>
            <a:off x="226262" y="3732028"/>
            <a:ext cx="646331" cy="3011530"/>
          </a:xfrm>
          <a:prstGeom prst="rect">
            <a:avLst/>
          </a:prstGeom>
          <a:noFill/>
        </p:spPr>
        <p:txBody>
          <a:bodyPr vert="vert270" wrap="square" lIns="0" tIns="0" rIns="0" bIns="0" rtlCol="0">
            <a:spAutoFit/>
          </a:bodyP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In Continuous Delivery Days </a:t>
            </a:r>
          </a:p>
        </p:txBody>
      </p:sp>
      <p:sp>
        <p:nvSpPr>
          <p:cNvPr id="30" name="Flowchart: Magnetic Disk 29"/>
          <p:cNvSpPr/>
          <p:nvPr/>
        </p:nvSpPr>
        <p:spPr bwMode="gray">
          <a:xfrm>
            <a:off x="8502107" y="3721166"/>
            <a:ext cx="977915" cy="793814"/>
          </a:xfrm>
          <a:prstGeom prst="flowChartMagneticDisk">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sz="1300" kern="0" dirty="0" smtClean="0">
                <a:ea typeface="Arial Unicode MS" pitchFamily="34" charset="-128"/>
                <a:cs typeface="Arial Unicode MS" pitchFamily="34" charset="-128"/>
              </a:rPr>
              <a:t>Delivery</a:t>
            </a:r>
            <a:r>
              <a:rPr lang="en-US" sz="1400" kern="0" dirty="0" smtClean="0">
                <a:ea typeface="Arial Unicode MS" pitchFamily="34" charset="-128"/>
                <a:cs typeface="Arial Unicode MS" pitchFamily="34" charset="-128"/>
              </a:rPr>
              <a:t> </a:t>
            </a:r>
          </a:p>
        </p:txBody>
      </p:sp>
      <p:sp>
        <p:nvSpPr>
          <p:cNvPr id="33" name="Notched Right Arrow 32"/>
          <p:cNvSpPr/>
          <p:nvPr/>
        </p:nvSpPr>
        <p:spPr bwMode="gray">
          <a:xfrm>
            <a:off x="8225989" y="4014531"/>
            <a:ext cx="345149" cy="267481"/>
          </a:xfrm>
          <a:prstGeom prst="notchedRightArrow">
            <a:avLst/>
          </a:prstGeom>
          <a:solidFill>
            <a:schemeClr val="tx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graphicFrame>
        <p:nvGraphicFramePr>
          <p:cNvPr id="35" name="Diagram 34"/>
          <p:cNvGraphicFramePr/>
          <p:nvPr/>
        </p:nvGraphicFramePr>
        <p:xfrm>
          <a:off x="9541372" y="3685521"/>
          <a:ext cx="2653803" cy="911734"/>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40" name="Rounded Rectangle 39"/>
          <p:cNvSpPr/>
          <p:nvPr/>
        </p:nvSpPr>
        <p:spPr bwMode="gray">
          <a:xfrm>
            <a:off x="9581152" y="3623990"/>
            <a:ext cx="2036363" cy="181198"/>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smtClean="0">
                <a:ea typeface="Arial Unicode MS" pitchFamily="34" charset="-128"/>
                <a:cs typeface="Arial Unicode MS" pitchFamily="34" charset="-128"/>
              </a:rPr>
              <a:t>BLI5</a:t>
            </a:r>
            <a:endParaRPr lang="en-US" kern="0" dirty="0" smtClean="0">
              <a:ea typeface="Arial Unicode MS" pitchFamily="34" charset="-128"/>
              <a:cs typeface="Arial Unicode MS" pitchFamily="34" charset="-128"/>
            </a:endParaRPr>
          </a:p>
        </p:txBody>
      </p:sp>
      <p:graphicFrame>
        <p:nvGraphicFramePr>
          <p:cNvPr id="50" name="Diagram 49"/>
          <p:cNvGraphicFramePr/>
          <p:nvPr/>
        </p:nvGraphicFramePr>
        <p:xfrm>
          <a:off x="8619884" y="4624730"/>
          <a:ext cx="2653803" cy="911734"/>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sp>
        <p:nvSpPr>
          <p:cNvPr id="58" name="Rounded Rectangle 57"/>
          <p:cNvSpPr/>
          <p:nvPr/>
        </p:nvSpPr>
        <p:spPr bwMode="gray">
          <a:xfrm>
            <a:off x="8659664" y="4563199"/>
            <a:ext cx="2036363" cy="181198"/>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BLI6</a:t>
            </a:r>
          </a:p>
        </p:txBody>
      </p:sp>
      <p:graphicFrame>
        <p:nvGraphicFramePr>
          <p:cNvPr id="61" name="Diagram 60"/>
          <p:cNvGraphicFramePr/>
          <p:nvPr/>
        </p:nvGraphicFramePr>
        <p:xfrm>
          <a:off x="8261921" y="5606469"/>
          <a:ext cx="2653803" cy="911734"/>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sp>
        <p:nvSpPr>
          <p:cNvPr id="62" name="Rounded Rectangle 61"/>
          <p:cNvSpPr/>
          <p:nvPr/>
        </p:nvSpPr>
        <p:spPr bwMode="gray">
          <a:xfrm>
            <a:off x="8301701" y="5544938"/>
            <a:ext cx="2036363" cy="181198"/>
          </a:xfrm>
          <a:prstGeom prst="roundRect">
            <a:avLst/>
          </a:prstGeom>
          <a:no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BLI7</a:t>
            </a:r>
          </a:p>
        </p:txBody>
      </p:sp>
      <p:sp>
        <p:nvSpPr>
          <p:cNvPr id="49" name="Curved Down Arrow 48"/>
          <p:cNvSpPr/>
          <p:nvPr/>
        </p:nvSpPr>
        <p:spPr bwMode="gray">
          <a:xfrm>
            <a:off x="4848447" y="3359888"/>
            <a:ext cx="680483" cy="318977"/>
          </a:xfrm>
          <a:prstGeom prst="curved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feedback</a:t>
            </a:r>
          </a:p>
        </p:txBody>
      </p:sp>
      <p:sp>
        <p:nvSpPr>
          <p:cNvPr id="64" name="Curved Down Arrow 63"/>
          <p:cNvSpPr/>
          <p:nvPr/>
        </p:nvSpPr>
        <p:spPr bwMode="gray">
          <a:xfrm>
            <a:off x="8637182" y="3374065"/>
            <a:ext cx="680483" cy="318977"/>
          </a:xfrm>
          <a:prstGeom prst="curved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feedback</a:t>
            </a:r>
          </a:p>
        </p:txBody>
      </p:sp>
      <p:sp>
        <p:nvSpPr>
          <p:cNvPr id="65" name="Curved Down Arrow 64"/>
          <p:cNvSpPr/>
          <p:nvPr/>
        </p:nvSpPr>
        <p:spPr bwMode="gray">
          <a:xfrm>
            <a:off x="7651898" y="4472762"/>
            <a:ext cx="680483" cy="318977"/>
          </a:xfrm>
          <a:prstGeom prst="curved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feedback</a:t>
            </a:r>
          </a:p>
        </p:txBody>
      </p:sp>
      <p:sp>
        <p:nvSpPr>
          <p:cNvPr id="66" name="Curved Down Arrow 65"/>
          <p:cNvSpPr/>
          <p:nvPr/>
        </p:nvSpPr>
        <p:spPr bwMode="gray">
          <a:xfrm>
            <a:off x="7269126" y="5312735"/>
            <a:ext cx="680483" cy="318977"/>
          </a:xfrm>
          <a:prstGeom prst="curved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feedback</a:t>
            </a:r>
          </a:p>
        </p:txBody>
      </p:sp>
    </p:spTree>
    <p:extLst>
      <p:ext uri="{BB962C8B-B14F-4D97-AF65-F5344CB8AC3E}">
        <p14:creationId xmlns:p14="http://schemas.microsoft.com/office/powerpoint/2010/main" val="336297634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ppt_x"/>
                                          </p:val>
                                        </p:tav>
                                        <p:tav tm="100000">
                                          <p:val>
                                            <p:strVal val="#ppt_x"/>
                                          </p:val>
                                        </p:tav>
                                      </p:tavLst>
                                    </p:anim>
                                    <p:anim calcmode="lin" valueType="num">
                                      <p:cBhvr additive="base">
                                        <p:cTn id="60" dur="500" fill="hold"/>
                                        <p:tgtEl>
                                          <p:spTgt spid="3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fill="hold"/>
                                        <p:tgtEl>
                                          <p:spTgt spid="38"/>
                                        </p:tgtEl>
                                        <p:attrNameLst>
                                          <p:attrName>ppt_x</p:attrName>
                                        </p:attrNameLst>
                                      </p:cBhvr>
                                      <p:tavLst>
                                        <p:tav tm="0">
                                          <p:val>
                                            <p:strVal val="#ppt_x"/>
                                          </p:val>
                                        </p:tav>
                                        <p:tav tm="100000">
                                          <p:val>
                                            <p:strVal val="#ppt_x"/>
                                          </p:val>
                                        </p:tav>
                                      </p:tavLst>
                                    </p:anim>
                                    <p:anim calcmode="lin" valueType="num">
                                      <p:cBhvr additive="base">
                                        <p:cTn id="64" dur="500" fill="hold"/>
                                        <p:tgtEl>
                                          <p:spTgt spid="3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ppt_x"/>
                                          </p:val>
                                        </p:tav>
                                        <p:tav tm="100000">
                                          <p:val>
                                            <p:strVal val="#ppt_x"/>
                                          </p:val>
                                        </p:tav>
                                      </p:tavLst>
                                    </p:anim>
                                    <p:anim calcmode="lin" valueType="num">
                                      <p:cBhvr additive="base">
                                        <p:cTn id="72" dur="500" fill="hold"/>
                                        <p:tgtEl>
                                          <p:spTgt spid="6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ppt_x"/>
                                          </p:val>
                                        </p:tav>
                                        <p:tav tm="100000">
                                          <p:val>
                                            <p:strVal val="#ppt_x"/>
                                          </p:val>
                                        </p:tav>
                                      </p:tavLst>
                                    </p:anim>
                                    <p:anim calcmode="lin" valueType="num">
                                      <p:cBhvr additive="base">
                                        <p:cTn id="84" dur="500" fill="hold"/>
                                        <p:tgtEl>
                                          <p:spTgt spid="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additive="base">
                                        <p:cTn id="95" dur="500" fill="hold"/>
                                        <p:tgtEl>
                                          <p:spTgt spid="58"/>
                                        </p:tgtEl>
                                        <p:attrNameLst>
                                          <p:attrName>ppt_x</p:attrName>
                                        </p:attrNameLst>
                                      </p:cBhvr>
                                      <p:tavLst>
                                        <p:tav tm="0">
                                          <p:val>
                                            <p:strVal val="#ppt_x"/>
                                          </p:val>
                                        </p:tav>
                                        <p:tav tm="100000">
                                          <p:val>
                                            <p:strVal val="#ppt_x"/>
                                          </p:val>
                                        </p:tav>
                                      </p:tavLst>
                                    </p:anim>
                                    <p:anim calcmode="lin" valueType="num">
                                      <p:cBhvr additive="base">
                                        <p:cTn id="96" dur="500" fill="hold"/>
                                        <p:tgtEl>
                                          <p:spTgt spid="5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anim calcmode="lin" valueType="num">
                                      <p:cBhvr additive="base">
                                        <p:cTn id="99" dur="500" fill="hold"/>
                                        <p:tgtEl>
                                          <p:spTgt spid="61"/>
                                        </p:tgtEl>
                                        <p:attrNameLst>
                                          <p:attrName>ppt_x</p:attrName>
                                        </p:attrNameLst>
                                      </p:cBhvr>
                                      <p:tavLst>
                                        <p:tav tm="0">
                                          <p:val>
                                            <p:strVal val="#ppt_x"/>
                                          </p:val>
                                        </p:tav>
                                        <p:tav tm="100000">
                                          <p:val>
                                            <p:strVal val="#ppt_x"/>
                                          </p:val>
                                        </p:tav>
                                      </p:tavLst>
                                    </p:anim>
                                    <p:anim calcmode="lin" valueType="num">
                                      <p:cBhvr additive="base">
                                        <p:cTn id="100" dur="500" fill="hold"/>
                                        <p:tgtEl>
                                          <p:spTgt spid="6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 calcmode="lin" valueType="num">
                                      <p:cBhvr additive="base">
                                        <p:cTn id="103" dur="500" fill="hold"/>
                                        <p:tgtEl>
                                          <p:spTgt spid="62"/>
                                        </p:tgtEl>
                                        <p:attrNameLst>
                                          <p:attrName>ppt_x</p:attrName>
                                        </p:attrNameLst>
                                      </p:cBhvr>
                                      <p:tavLst>
                                        <p:tav tm="0">
                                          <p:val>
                                            <p:strVal val="#ppt_x"/>
                                          </p:val>
                                        </p:tav>
                                        <p:tav tm="100000">
                                          <p:val>
                                            <p:strVal val="#ppt_x"/>
                                          </p:val>
                                        </p:tav>
                                      </p:tavLst>
                                    </p:anim>
                                    <p:anim calcmode="lin" valueType="num">
                                      <p:cBhvr additive="base">
                                        <p:cTn id="104" dur="500" fill="hold"/>
                                        <p:tgtEl>
                                          <p:spTgt spid="6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ppt_x"/>
                                          </p:val>
                                        </p:tav>
                                        <p:tav tm="100000">
                                          <p:val>
                                            <p:strVal val="#ppt_x"/>
                                          </p:val>
                                        </p:tav>
                                      </p:tavLst>
                                    </p:anim>
                                    <p:anim calcmode="lin" valueType="num">
                                      <p:cBhvr additive="base">
                                        <p:cTn id="108" dur="500" fill="hold"/>
                                        <p:tgtEl>
                                          <p:spTgt spid="4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additive="base">
                                        <p:cTn id="111" dur="500" fill="hold"/>
                                        <p:tgtEl>
                                          <p:spTgt spid="64"/>
                                        </p:tgtEl>
                                        <p:attrNameLst>
                                          <p:attrName>ppt_x</p:attrName>
                                        </p:attrNameLst>
                                      </p:cBhvr>
                                      <p:tavLst>
                                        <p:tav tm="0">
                                          <p:val>
                                            <p:strVal val="#ppt_x"/>
                                          </p:val>
                                        </p:tav>
                                        <p:tav tm="100000">
                                          <p:val>
                                            <p:strVal val="#ppt_x"/>
                                          </p:val>
                                        </p:tav>
                                      </p:tavLst>
                                    </p:anim>
                                    <p:anim calcmode="lin" valueType="num">
                                      <p:cBhvr additive="base">
                                        <p:cTn id="112" dur="500" fill="hold"/>
                                        <p:tgtEl>
                                          <p:spTgt spid="6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anim calcmode="lin" valueType="num">
                                      <p:cBhvr additive="base">
                                        <p:cTn id="115" dur="500" fill="hold"/>
                                        <p:tgtEl>
                                          <p:spTgt spid="65"/>
                                        </p:tgtEl>
                                        <p:attrNameLst>
                                          <p:attrName>ppt_x</p:attrName>
                                        </p:attrNameLst>
                                      </p:cBhvr>
                                      <p:tavLst>
                                        <p:tav tm="0">
                                          <p:val>
                                            <p:strVal val="#ppt_x"/>
                                          </p:val>
                                        </p:tav>
                                        <p:tav tm="100000">
                                          <p:val>
                                            <p:strVal val="#ppt_x"/>
                                          </p:val>
                                        </p:tav>
                                      </p:tavLst>
                                    </p:anim>
                                    <p:anim calcmode="lin" valueType="num">
                                      <p:cBhvr additive="base">
                                        <p:cTn id="116" dur="500" fill="hold"/>
                                        <p:tgtEl>
                                          <p:spTgt spid="65"/>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anim calcmode="lin" valueType="num">
                                      <p:cBhvr additive="base">
                                        <p:cTn id="119" dur="500" fill="hold"/>
                                        <p:tgtEl>
                                          <p:spTgt spid="66"/>
                                        </p:tgtEl>
                                        <p:attrNameLst>
                                          <p:attrName>ppt_x</p:attrName>
                                        </p:attrNameLst>
                                      </p:cBhvr>
                                      <p:tavLst>
                                        <p:tav tm="0">
                                          <p:val>
                                            <p:strVal val="#ppt_x"/>
                                          </p:val>
                                        </p:tav>
                                        <p:tav tm="100000">
                                          <p:val>
                                            <p:strVal val="#ppt_x"/>
                                          </p:val>
                                        </p:tav>
                                      </p:tavLst>
                                    </p:anim>
                                    <p:anim calcmode="lin" valueType="num">
                                      <p:cBhvr additive="base">
                                        <p:cTn id="12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Graphic spid="19" grpId="0">
        <p:bldAsOne/>
      </p:bldGraphic>
      <p:bldGraphic spid="34" grpId="0">
        <p:bldAsOne/>
      </p:bldGraphic>
      <p:bldGraphic spid="37" grpId="0">
        <p:bldAsOne/>
      </p:bldGraphic>
      <p:bldP spid="39" grpId="0" animBg="1"/>
      <p:bldP spid="45" grpId="0" animBg="1"/>
      <p:bldP spid="48" grpId="0"/>
      <p:bldP spid="27" grpId="0" animBg="1"/>
      <p:bldP spid="28" grpId="0" animBg="1"/>
      <p:bldP spid="29" grpId="0" animBg="1"/>
      <p:bldP spid="31" grpId="0" animBg="1"/>
      <p:bldGraphic spid="32" grpId="0">
        <p:bldAsOne/>
      </p:bldGraphic>
      <p:bldP spid="36" grpId="0"/>
      <p:bldP spid="38" grpId="0"/>
      <p:bldP spid="41" grpId="0"/>
      <p:bldP spid="60" grpId="0"/>
      <p:bldP spid="30" grpId="0" animBg="1"/>
      <p:bldP spid="33" grpId="0" animBg="1"/>
      <p:bldGraphic spid="35" grpId="0">
        <p:bldAsOne/>
      </p:bldGraphic>
      <p:bldP spid="40" grpId="0"/>
      <p:bldGraphic spid="50" grpId="0">
        <p:bldAsOne/>
      </p:bldGraphic>
      <p:bldP spid="58" grpId="0"/>
      <p:bldGraphic spid="61" grpId="0">
        <p:bldAsOne/>
      </p:bldGraphic>
      <p:bldP spid="62" grpId="0"/>
      <p:bldP spid="49" grpId="0" animBg="1"/>
      <p:bldP spid="64" grpId="0" animBg="1"/>
      <p:bldP spid="65" grpId="0" animBg="1"/>
      <p:bldP spid="6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Course Agenda – Day 1</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900436081"/>
              </p:ext>
            </p:extLst>
          </p:nvPr>
        </p:nvGraphicFramePr>
        <p:xfrm>
          <a:off x="324000" y="1602230"/>
          <a:ext cx="5356608" cy="4701475"/>
        </p:xfrm>
        <a:graphic>
          <a:graphicData uri="http://schemas.openxmlformats.org/drawingml/2006/table">
            <a:tbl>
              <a:tblPr/>
              <a:tblGrid>
                <a:gridCol w="267964"/>
                <a:gridCol w="578804"/>
                <a:gridCol w="578804"/>
                <a:gridCol w="572842"/>
                <a:gridCol w="456141"/>
                <a:gridCol w="546647"/>
                <a:gridCol w="112545"/>
                <a:gridCol w="546647"/>
                <a:gridCol w="1696214"/>
              </a:tblGrid>
              <a:tr h="225361">
                <a:tc>
                  <a:txBody>
                    <a:bodyPr/>
                    <a:lstStyle/>
                    <a:p>
                      <a:pPr algn="ctr" fontAlgn="b"/>
                      <a:r>
                        <a:rPr lang="de-DE" sz="1000" b="1" i="0" u="none" strike="noStrike" dirty="0">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1000" b="1" i="0" u="none" strike="noStrike">
                          <a:solidFill>
                            <a:srgbClr val="000000"/>
                          </a:solidFill>
                          <a:effectLst/>
                          <a:latin typeface="Arial" panose="020B0604020202020204" pitchFamily="34" charset="0"/>
                        </a:rPr>
                        <a:t>Start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1000" b="1" i="0" u="none" strike="noStrike">
                          <a:solidFill>
                            <a:srgbClr val="000000"/>
                          </a:solidFill>
                          <a:effectLst/>
                          <a:latin typeface="Arial" panose="020B0604020202020204" pitchFamily="34" charset="0"/>
                        </a:rPr>
                        <a:t>Stop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1000" b="1" i="0" u="none" strike="noStrike">
                          <a:solidFill>
                            <a:srgbClr val="000000"/>
                          </a:solidFill>
                          <a:effectLst/>
                          <a:latin typeface="Arial" panose="020B0604020202020204" pitchFamily="34" charset="0"/>
                        </a:rPr>
                        <a:t>Duration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5">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Topic</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9:00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dirty="0">
                          <a:solidFill>
                            <a:srgbClr val="000000"/>
                          </a:solidFill>
                          <a:effectLst/>
                          <a:latin typeface="Arial" panose="020B0604020202020204" pitchFamily="34" charset="0"/>
                        </a:rPr>
                        <a:t>9:45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dirty="0">
                          <a:solidFill>
                            <a:srgbClr val="000000"/>
                          </a:solidFill>
                          <a:effectLst/>
                          <a:latin typeface="Arial" panose="020B0604020202020204" pitchFamily="34" charset="0"/>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fontAlgn="ctr"/>
                      <a:r>
                        <a:rPr lang="de-DE" sz="1000" b="1" i="0" u="none" strike="noStrike" dirty="0" smtClean="0">
                          <a:solidFill>
                            <a:srgbClr val="000000"/>
                          </a:solidFill>
                          <a:effectLst/>
                          <a:latin typeface="Arial" panose="020B0604020202020204" pitchFamily="34" charset="0"/>
                        </a:rPr>
                        <a:t>Introduction </a:t>
                      </a:r>
                      <a:r>
                        <a:rPr lang="de-DE" sz="1000" b="1" i="0" u="none" strike="noStrike" dirty="0">
                          <a:solidFill>
                            <a:srgbClr val="000000"/>
                          </a:solidFill>
                          <a:effectLst/>
                          <a:latin typeface="Arial" panose="020B0604020202020204" pitchFamily="34" charset="0"/>
                        </a:rPr>
                        <a:t>+ Expectations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9:45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de-DE" sz="1000" b="1" i="0" u="none" strike="noStrike" kern="1200" dirty="0" smtClean="0">
                          <a:solidFill>
                            <a:srgbClr val="000000"/>
                          </a:solidFill>
                          <a:effectLst/>
                          <a:latin typeface="Arial" panose="020B0604020202020204" pitchFamily="34" charset="0"/>
                          <a:ea typeface="+mn-ea"/>
                          <a:cs typeface="+mn-cs"/>
                          <a:hlinkClick r:id="rId2" action="ppaction://hlinkpres?slideindex=1&amp;slidetitle="/>
                        </a:rPr>
                        <a:t>Overview </a:t>
                      </a:r>
                      <a:r>
                        <a:rPr lang="de-DE" sz="1000" b="1" i="0" u="none" strike="noStrike" kern="1200" dirty="0">
                          <a:solidFill>
                            <a:srgbClr val="000000"/>
                          </a:solidFill>
                          <a:effectLst/>
                          <a:latin typeface="Arial" panose="020B0604020202020204" pitchFamily="34" charset="0"/>
                          <a:ea typeface="+mn-ea"/>
                          <a:cs typeface="+mn-cs"/>
                          <a:hlinkClick r:id="rId2" action="ppaction://hlinkpres?slideindex=1&amp;slidetitle="/>
                        </a:rPr>
                        <a:t>Continuous Delivery</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en-US" sz="1000" b="1" i="0" u="none" strike="noStrike" kern="1200" dirty="0" smtClean="0">
                          <a:solidFill>
                            <a:srgbClr val="000000"/>
                          </a:solidFill>
                          <a:effectLst/>
                          <a:latin typeface="Arial" panose="020B0604020202020204" pitchFamily="34" charset="0"/>
                          <a:ea typeface="+mn-ea"/>
                          <a:cs typeface="+mn-cs"/>
                          <a:hlinkClick r:id="rId3" action="ppaction://hlinkpres?slideindex=1&amp;slidetitle="/>
                        </a:rPr>
                        <a:t>Overview </a:t>
                      </a:r>
                      <a:r>
                        <a:rPr lang="en-US" sz="1000" b="1" i="0" u="none" strike="noStrike" kern="1200" dirty="0">
                          <a:solidFill>
                            <a:srgbClr val="000000"/>
                          </a:solidFill>
                          <a:effectLst/>
                          <a:latin typeface="Arial" panose="020B0604020202020204" pitchFamily="34" charset="0"/>
                          <a:ea typeface="+mn-ea"/>
                          <a:cs typeface="+mn-cs"/>
                          <a:hlinkClick r:id="rId3" action="ppaction://hlinkpres?slideindex=1&amp;slidetitle="/>
                        </a:rPr>
                        <a:t>+ Demo CC Continuous Deployment Pipeline</a:t>
                      </a:r>
                      <a:endParaRPr lang="en-US"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de-DE" sz="1000" b="1" i="0" u="none" strike="noStrike" kern="1200" dirty="0" smtClean="0">
                          <a:solidFill>
                            <a:srgbClr val="000000"/>
                          </a:solidFill>
                          <a:effectLst/>
                          <a:latin typeface="Arial" panose="020B0604020202020204" pitchFamily="34" charset="0"/>
                          <a:ea typeface="+mn-ea"/>
                          <a:cs typeface="+mn-cs"/>
                        </a:rPr>
                        <a:t>Break</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nb-NO" sz="1000" b="1" i="0" u="none" strike="noStrike" kern="1200" dirty="0">
                          <a:solidFill>
                            <a:srgbClr val="000000"/>
                          </a:solidFill>
                          <a:effectLst/>
                          <a:latin typeface="Arial" panose="020B0604020202020204" pitchFamily="34" charset="0"/>
                          <a:ea typeface="+mn-ea"/>
                          <a:cs typeface="+mn-cs"/>
                          <a:hlinkClick r:id="rId4" action="ppaction://hlinkpres?slideindex=1&amp;slidetitle="/>
                        </a:rPr>
                        <a:t>Overview Jenkins, Maven, etc. (+ Demo)</a:t>
                      </a:r>
                      <a:endParaRPr lang="nb-NO"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11:45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en-US" sz="1000" b="1" i="0" u="none" strike="noStrike" kern="1200" dirty="0">
                          <a:solidFill>
                            <a:srgbClr val="000000"/>
                          </a:solidFill>
                          <a:effectLst/>
                          <a:latin typeface="Arial" panose="020B0604020202020204" pitchFamily="34" charset="0"/>
                          <a:ea typeface="+mn-ea"/>
                          <a:cs typeface="+mn-cs"/>
                        </a:rPr>
                        <a:t>Exercise 2 (Initial steps, Jenkins) + 3 (Commit stage)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11:45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12:45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Lunch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12:45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13:15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en-US" sz="1000" b="1" i="0" u="none" strike="noStrike" kern="1200" dirty="0">
                          <a:solidFill>
                            <a:srgbClr val="000000"/>
                          </a:solidFill>
                          <a:effectLst/>
                          <a:latin typeface="Arial" panose="020B0604020202020204" pitchFamily="34" charset="0"/>
                          <a:ea typeface="+mn-ea"/>
                          <a:cs typeface="+mn-cs"/>
                          <a:hlinkClick r:id="rId5" action="ppaction://hlinkpres?slideindex=1&amp;slidetitle="/>
                        </a:rPr>
                        <a:t>Overview Cloud Foundry</a:t>
                      </a:r>
                      <a:r>
                        <a:rPr lang="en-US" sz="1000" b="1" i="0" u="none" strike="noStrike" kern="1200" dirty="0">
                          <a:solidFill>
                            <a:srgbClr val="000000"/>
                          </a:solidFill>
                          <a:effectLst/>
                          <a:latin typeface="Arial" panose="020B0604020202020204" pitchFamily="34" charset="0"/>
                          <a:ea typeface="+mn-ea"/>
                          <a:cs typeface="+mn-cs"/>
                        </a:rPr>
                        <a:t>, </a:t>
                      </a:r>
                      <a:r>
                        <a:rPr lang="en-US" sz="1000" b="1" i="0" u="none" strike="noStrike" kern="1200" dirty="0">
                          <a:solidFill>
                            <a:srgbClr val="000000"/>
                          </a:solidFill>
                          <a:effectLst/>
                          <a:latin typeface="Arial" panose="020B0604020202020204" pitchFamily="34" charset="0"/>
                          <a:ea typeface="+mn-ea"/>
                          <a:cs typeface="+mn-cs"/>
                          <a:hlinkClick r:id="rId6" action="ppaction://hlinkpres?slideindex=1&amp;slidetitle="/>
                        </a:rPr>
                        <a:t>Test Strategy, System tests</a:t>
                      </a:r>
                      <a:endParaRPr lang="en-US"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13:15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14:00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en-US" sz="1000" b="1" i="0" u="none" strike="noStrike" kern="1200" dirty="0">
                          <a:solidFill>
                            <a:srgbClr val="000000"/>
                          </a:solidFill>
                          <a:effectLst/>
                          <a:latin typeface="Arial" panose="020B0604020202020204" pitchFamily="34" charset="0"/>
                          <a:ea typeface="+mn-ea"/>
                          <a:cs typeface="+mn-cs"/>
                        </a:rPr>
                        <a:t>Exercise 4.1 + 4.2 (Integration stage)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14:00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14:15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Break</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14:15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en-US" sz="1000" b="1" i="0" u="none" strike="noStrike" kern="1200" dirty="0" smtClean="0">
                          <a:solidFill>
                            <a:srgbClr val="000000"/>
                          </a:solidFill>
                          <a:effectLst/>
                          <a:latin typeface="Arial" panose="020B0604020202020204" pitchFamily="34" charset="0"/>
                          <a:ea typeface="+mn-ea"/>
                          <a:cs typeface="+mn-cs"/>
                          <a:hlinkClick r:id="rId7" action="ppaction://hlinkpres?slideindex=1&amp;slidetitle="/>
                        </a:rPr>
                        <a:t>Jenkins SCM integration</a:t>
                      </a:r>
                      <a:endParaRPr lang="en-US"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Exercise</a:t>
                      </a:r>
                      <a:r>
                        <a:rPr lang="de-DE" sz="1000" b="1" i="0" u="none" strike="noStrike" kern="1200" dirty="0">
                          <a:solidFill>
                            <a:srgbClr val="000000"/>
                          </a:solidFill>
                          <a:effectLst/>
                          <a:latin typeface="Arial" panose="020B0604020202020204" pitchFamily="34" charset="0"/>
                          <a:ea typeface="+mn-ea"/>
                          <a:cs typeface="+mn-cs"/>
                        </a:rPr>
                        <a:t> 5 (Automate Pipeline)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15:30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hlinkClick r:id="rId8" action="ppaction://hlinkpres?slideindex=1&amp;slidetitle="/>
                        </a:rPr>
                        <a:t>Automated </a:t>
                      </a:r>
                      <a:r>
                        <a:rPr lang="de-DE" sz="1000" b="1" i="0" u="none" strike="noStrike" kern="1200" dirty="0" err="1">
                          <a:solidFill>
                            <a:srgbClr val="000000"/>
                          </a:solidFill>
                          <a:effectLst/>
                          <a:latin typeface="Arial" panose="020B0604020202020204" pitchFamily="34" charset="0"/>
                          <a:ea typeface="+mn-ea"/>
                          <a:cs typeface="+mn-cs"/>
                          <a:hlinkClick r:id="rId8" action="ppaction://hlinkpres?slideindex=1&amp;slidetitle="/>
                        </a:rPr>
                        <a:t>versioning</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15:30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16:00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Exercise</a:t>
                      </a:r>
                      <a:r>
                        <a:rPr lang="de-DE" sz="1000" b="1" i="0" u="none" strike="noStrike" kern="1200" dirty="0">
                          <a:solidFill>
                            <a:srgbClr val="000000"/>
                          </a:solidFill>
                          <a:effectLst/>
                          <a:latin typeface="Arial" panose="020B0604020202020204" pitchFamily="34" charset="0"/>
                          <a:ea typeface="+mn-ea"/>
                          <a:cs typeface="+mn-cs"/>
                        </a:rPr>
                        <a:t> 6 (Automated </a:t>
                      </a:r>
                      <a:r>
                        <a:rPr lang="de-DE" sz="1000" b="1" i="0" u="none" strike="noStrike" kern="1200" dirty="0" err="1">
                          <a:solidFill>
                            <a:srgbClr val="000000"/>
                          </a:solidFill>
                          <a:effectLst/>
                          <a:latin typeface="Arial" panose="020B0604020202020204" pitchFamily="34" charset="0"/>
                          <a:ea typeface="+mn-ea"/>
                          <a:cs typeface="+mn-cs"/>
                        </a:rPr>
                        <a:t>versioning</a:t>
                      </a:r>
                      <a:r>
                        <a:rPr lang="de-DE" sz="1000" b="1" i="0" u="none" strike="noStrike" kern="1200" dirty="0">
                          <a:solidFill>
                            <a:srgbClr val="000000"/>
                          </a:solidFill>
                          <a:effectLst/>
                          <a:latin typeface="Arial" panose="020B0604020202020204" pitchFamily="34" charset="0"/>
                          <a:ea typeface="+mn-ea"/>
                          <a:cs typeface="+mn-cs"/>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16:00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16:15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smtClean="0">
                          <a:solidFill>
                            <a:srgbClr val="000000"/>
                          </a:solidFill>
                          <a:effectLst/>
                          <a:latin typeface="Arial" panose="020B0604020202020204" pitchFamily="34" charset="0"/>
                          <a:ea typeface="+mn-ea"/>
                          <a:cs typeface="+mn-cs"/>
                        </a:rPr>
                        <a:t>Break</a:t>
                      </a:r>
                      <a:endParaRPr lang="de-DE" sz="1000" b="1" i="0" u="none" strike="noStrike" kern="120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smtClean="0">
                          <a:solidFill>
                            <a:srgbClr val="000000"/>
                          </a:solidFill>
                          <a:effectLst/>
                          <a:latin typeface="Arial" panose="020B0604020202020204" pitchFamily="34" charset="0"/>
                          <a:ea typeface="+mn-ea"/>
                          <a:cs typeface="+mn-cs"/>
                        </a:rPr>
                        <a:t> </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smtClean="0">
                          <a:solidFill>
                            <a:srgbClr val="000000"/>
                          </a:solidFill>
                          <a:effectLst/>
                          <a:latin typeface="Arial" panose="020B0604020202020204" pitchFamily="34" charset="0"/>
                          <a:ea typeface="+mn-ea"/>
                          <a:cs typeface="+mn-cs"/>
                        </a:rPr>
                        <a:t> </a:t>
                      </a:r>
                      <a:endParaRPr lang="de-DE" sz="1000" b="1" i="0" u="none" strike="noStrike" kern="1200">
                        <a:solidFill>
                          <a:srgbClr val="000000"/>
                        </a:solidFill>
                        <a:effectLst/>
                        <a:latin typeface="Arial" panose="020B0604020202020204" pitchFamily="34" charset="0"/>
                        <a:ea typeface="+mn-ea"/>
                        <a:cs typeface="+mn-cs"/>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smtClean="0">
                          <a:solidFill>
                            <a:srgbClr val="000000"/>
                          </a:solidFill>
                          <a:effectLst/>
                          <a:latin typeface="Arial" panose="020B0604020202020204" pitchFamily="34" charset="0"/>
                          <a:ea typeface="+mn-ea"/>
                          <a:cs typeface="+mn-cs"/>
                        </a:rPr>
                        <a:t> </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dirty="0" smtClean="0">
                          <a:solidFill>
                            <a:srgbClr val="000000"/>
                          </a:solidFill>
                          <a:effectLst/>
                          <a:latin typeface="Arial" panose="020B0604020202020204" pitchFamily="34" charset="0"/>
                        </a:rPr>
                        <a:t> </a:t>
                      </a:r>
                      <a:endParaRPr lang="de-DE" sz="1000" b="1" i="0" u="none" strike="noStrike" dirty="0">
                        <a:solidFill>
                          <a:srgbClr val="000000"/>
                        </a:solidFill>
                        <a:effectLst/>
                        <a:latin typeface="Arial" panose="020B0604020202020204" pitchFamily="34" charset="0"/>
                      </a:endParaRPr>
                    </a:p>
                  </a:txBody>
                  <a:tcPr marL="0" marR="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673">
                <a:tc>
                  <a:txBody>
                    <a:bodyPr/>
                    <a:lstStyle/>
                    <a:p>
                      <a:pPr algn="ctr" fontAlgn="ctr"/>
                      <a:r>
                        <a:rPr lang="de-DE" sz="1000" b="0" i="0" u="none" strike="noStrike">
                          <a:solidFill>
                            <a:srgbClr val="000000"/>
                          </a:solidFill>
                          <a:effectLst/>
                          <a:latin typeface="Arial" panose="020B0604020202020204" pitchFamily="34" charset="0"/>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16:15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de-DE" sz="1000" b="1" i="0" u="none" strike="noStrike">
                          <a:solidFill>
                            <a:srgbClr val="000000"/>
                          </a:solidFill>
                          <a:effectLst/>
                          <a:latin typeface="Arial" panose="020B0604020202020204" pitchFamily="34" charset="0"/>
                        </a:rPr>
                        <a:t>16:30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en-US" sz="1000" b="1" i="0" u="none" strike="noStrike" kern="1200" dirty="0">
                          <a:solidFill>
                            <a:srgbClr val="000000"/>
                          </a:solidFill>
                          <a:effectLst/>
                          <a:latin typeface="Arial" panose="020B0604020202020204" pitchFamily="34" charset="0"/>
                          <a:ea typeface="+mn-ea"/>
                          <a:cs typeface="+mn-cs"/>
                          <a:hlinkClick r:id="rId9" action="ppaction://hlinkpres?slideindex=1&amp;slidetitle="/>
                        </a:rPr>
                        <a:t>CD Pipeline Execution, Automated vs manual release</a:t>
                      </a:r>
                      <a:endParaRPr lang="en-US"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16:30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16:45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Exercise</a:t>
                      </a:r>
                      <a:r>
                        <a:rPr lang="de-DE" sz="1000" b="1" i="0" u="none" strike="noStrike" kern="1200" dirty="0">
                          <a:solidFill>
                            <a:srgbClr val="000000"/>
                          </a:solidFill>
                          <a:effectLst/>
                          <a:latin typeface="Arial" panose="020B0604020202020204" pitchFamily="34" charset="0"/>
                          <a:ea typeface="+mn-ea"/>
                          <a:cs typeface="+mn-cs"/>
                        </a:rPr>
                        <a:t> 7.1 + 7.2 (</a:t>
                      </a:r>
                      <a:r>
                        <a:rPr lang="de-DE" sz="1000" b="1" i="0" u="none" strike="noStrike" kern="1200" dirty="0" err="1">
                          <a:solidFill>
                            <a:srgbClr val="000000"/>
                          </a:solidFill>
                          <a:effectLst/>
                          <a:latin typeface="Arial" panose="020B0604020202020204" pitchFamily="34" charset="0"/>
                          <a:ea typeface="+mn-ea"/>
                          <a:cs typeface="+mn-cs"/>
                        </a:rPr>
                        <a:t>Acceptance</a:t>
                      </a:r>
                      <a:r>
                        <a:rPr lang="de-DE" sz="1000" b="1" i="0" u="none" strike="noStrike" kern="1200" dirty="0">
                          <a:solidFill>
                            <a:srgbClr val="000000"/>
                          </a:solidFill>
                          <a:effectLst/>
                          <a:latin typeface="Arial" panose="020B0604020202020204" pitchFamily="34" charset="0"/>
                          <a:ea typeface="+mn-ea"/>
                          <a:cs typeface="+mn-cs"/>
                        </a:rPr>
                        <a:t> </a:t>
                      </a:r>
                      <a:r>
                        <a:rPr lang="de-DE" sz="1000" b="1" i="0" u="none" strike="noStrike" kern="1200" dirty="0" err="1">
                          <a:solidFill>
                            <a:srgbClr val="000000"/>
                          </a:solidFill>
                          <a:effectLst/>
                          <a:latin typeface="Arial" panose="020B0604020202020204" pitchFamily="34" charset="0"/>
                          <a:ea typeface="+mn-ea"/>
                          <a:cs typeface="+mn-cs"/>
                        </a:rPr>
                        <a:t>stage</a:t>
                      </a:r>
                      <a:r>
                        <a:rPr lang="de-DE" sz="1000" b="1" i="0" u="none" strike="noStrike" kern="1200" dirty="0">
                          <a:solidFill>
                            <a:srgbClr val="000000"/>
                          </a:solidFill>
                          <a:effectLst/>
                          <a:latin typeface="Arial" panose="020B0604020202020204" pitchFamily="34" charset="0"/>
                          <a:ea typeface="+mn-ea"/>
                          <a:cs typeface="+mn-cs"/>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48673">
                <a:tc>
                  <a:txBody>
                    <a:bodyPr/>
                    <a:lstStyle/>
                    <a:p>
                      <a:pPr algn="ctr" fontAlgn="ctr"/>
                      <a:r>
                        <a:rPr lang="de-DE" sz="1000" b="0" i="0" u="none" strike="noStrike">
                          <a:solidFill>
                            <a:srgbClr val="000000"/>
                          </a:solidFill>
                          <a:effectLst/>
                          <a:latin typeface="Arial" panose="020B0604020202020204" pitchFamily="34" charset="0"/>
                        </a:rPr>
                        <a:t>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16:45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17:00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Summary </a:t>
                      </a:r>
                      <a:r>
                        <a:rPr lang="de-DE" sz="1000" b="1" i="0" u="none" strike="noStrike" kern="1200" dirty="0" err="1">
                          <a:solidFill>
                            <a:srgbClr val="000000"/>
                          </a:solidFill>
                          <a:effectLst/>
                          <a:latin typeface="Arial" panose="020B0604020202020204" pitchFamily="34" charset="0"/>
                          <a:ea typeface="+mn-ea"/>
                          <a:cs typeface="+mn-cs"/>
                        </a:rPr>
                        <a:t>of</a:t>
                      </a:r>
                      <a:r>
                        <a:rPr lang="de-DE" sz="1000" b="1" i="0" u="none" strike="noStrike" kern="1200" dirty="0">
                          <a:solidFill>
                            <a:srgbClr val="000000"/>
                          </a:solidFill>
                          <a:effectLst/>
                          <a:latin typeface="Arial" panose="020B0604020202020204" pitchFamily="34" charset="0"/>
                          <a:ea typeface="+mn-ea"/>
                          <a:cs typeface="+mn-cs"/>
                        </a:rPr>
                        <a:t> </a:t>
                      </a:r>
                      <a:r>
                        <a:rPr lang="de-DE" sz="1000" b="1" i="0" u="none" strike="noStrike" kern="1200" dirty="0" err="1">
                          <a:solidFill>
                            <a:srgbClr val="000000"/>
                          </a:solidFill>
                          <a:effectLst/>
                          <a:latin typeface="Arial" panose="020B0604020202020204" pitchFamily="34" charset="0"/>
                          <a:ea typeface="+mn-ea"/>
                          <a:cs typeface="+mn-cs"/>
                        </a:rPr>
                        <a:t>the</a:t>
                      </a:r>
                      <a:r>
                        <a:rPr lang="de-DE" sz="1000" b="1" i="0" u="none" strike="noStrike" kern="1200" dirty="0">
                          <a:solidFill>
                            <a:srgbClr val="000000"/>
                          </a:solidFill>
                          <a:effectLst/>
                          <a:latin typeface="Arial" panose="020B0604020202020204" pitchFamily="34" charset="0"/>
                          <a:ea typeface="+mn-ea"/>
                          <a:cs typeface="+mn-cs"/>
                        </a:rPr>
                        <a:t> </a:t>
                      </a:r>
                      <a:r>
                        <a:rPr lang="de-DE" sz="1000" b="1" i="0" u="none" strike="noStrike" kern="1200" dirty="0" err="1">
                          <a:solidFill>
                            <a:srgbClr val="000000"/>
                          </a:solidFill>
                          <a:effectLst/>
                          <a:latin typeface="Arial" panose="020B0604020202020204" pitchFamily="34" charset="0"/>
                          <a:ea typeface="+mn-ea"/>
                          <a:cs typeface="+mn-cs"/>
                        </a:rPr>
                        <a:t>day</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bl>
          </a:graphicData>
        </a:graphic>
      </p:graphicFrame>
    </p:spTree>
    <p:extLst>
      <p:ext uri="{BB962C8B-B14F-4D97-AF65-F5344CB8AC3E}">
        <p14:creationId xmlns:p14="http://schemas.microsoft.com/office/powerpoint/2010/main" val="465758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Text Placeholder 2"/>
          <p:cNvSpPr>
            <a:spLocks noGrp="1"/>
          </p:cNvSpPr>
          <p:nvPr>
            <p:ph type="body" sz="quarter" idx="10"/>
          </p:nvPr>
        </p:nvSpPr>
        <p:spPr/>
        <p:txBody>
          <a:bodyPr/>
          <a:lstStyle/>
          <a:p>
            <a:endParaRPr lang="de-DE" dirty="0"/>
          </a:p>
          <a:p>
            <a:r>
              <a:rPr lang="en-US" i="1" dirty="0"/>
              <a:t>“In order for you to keep up with customer demand, you need to create a deployment pipeline. You need to get everything in version control. You need to automate the entire environment creation process. You need a deployment pipeline where you can create test and production environments, and then deploy code into them, entirely on demand.” </a:t>
            </a:r>
            <a:endParaRPr lang="en-US" i="1" dirty="0" smtClean="0"/>
          </a:p>
          <a:p>
            <a:endParaRPr lang="de-DE" dirty="0"/>
          </a:p>
          <a:p>
            <a:r>
              <a:rPr lang="de-DE" i="1" dirty="0">
                <a:hlinkClick r:id="rId2"/>
              </a:rPr>
              <a:t>(“The Phoenix Project”)</a:t>
            </a:r>
            <a:r>
              <a:rPr lang="de-DE" i="1" dirty="0"/>
              <a:t> </a:t>
            </a:r>
            <a:endParaRPr lang="de-DE" dirty="0"/>
          </a:p>
        </p:txBody>
      </p:sp>
    </p:spTree>
    <p:extLst>
      <p:ext uri="{BB962C8B-B14F-4D97-AF65-F5344CB8AC3E}">
        <p14:creationId xmlns:p14="http://schemas.microsoft.com/office/powerpoint/2010/main" val="25929993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3110"/>
          <a:stretch/>
        </p:blipFill>
        <p:spPr bwMode="auto">
          <a:xfrm>
            <a:off x="7934094" y="3848523"/>
            <a:ext cx="4041119" cy="24520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Continuous Delivery (CD) </a:t>
            </a:r>
            <a:endParaRPr lang="en-US" dirty="0"/>
          </a:p>
        </p:txBody>
      </p:sp>
      <p:sp>
        <p:nvSpPr>
          <p:cNvPr id="3" name="Text Placeholder 2"/>
          <p:cNvSpPr>
            <a:spLocks noGrp="1"/>
          </p:cNvSpPr>
          <p:nvPr>
            <p:ph type="body" sz="quarter" idx="10"/>
          </p:nvPr>
        </p:nvSpPr>
        <p:spPr>
          <a:xfrm>
            <a:off x="329514" y="1425147"/>
            <a:ext cx="9214536" cy="4967416"/>
          </a:xfrm>
        </p:spPr>
        <p:txBody>
          <a:bodyPr/>
          <a:lstStyle/>
          <a:p>
            <a:pPr>
              <a:spcBef>
                <a:spcPts val="1200"/>
              </a:spcBef>
            </a:pPr>
            <a:r>
              <a:rPr lang="en-US" sz="1800" dirty="0"/>
              <a:t>Continuous Delivery </a:t>
            </a:r>
            <a:r>
              <a:rPr lang="en-US" sz="1800" b="0" dirty="0" smtClean="0"/>
              <a:t>is </a:t>
            </a:r>
            <a:r>
              <a:rPr lang="en-US" sz="1800" b="0" dirty="0"/>
              <a:t>a practice used to automate </a:t>
            </a:r>
            <a:r>
              <a:rPr lang="en-US" sz="1800" b="0" dirty="0" smtClean="0"/>
              <a:t>+ improve </a:t>
            </a:r>
            <a:r>
              <a:rPr lang="en-US" sz="1800" b="0" dirty="0"/>
              <a:t>the process of </a:t>
            </a:r>
            <a:r>
              <a:rPr lang="en-US" sz="1800" b="0" dirty="0" smtClean="0"/>
              <a:t>software delivery in order to rapidly</a:t>
            </a:r>
            <a:r>
              <a:rPr lang="en-US" sz="1800" b="0" dirty="0"/>
              <a:t>, reliably and repeatedly push out features + fixes at low risk and with minimal manual </a:t>
            </a:r>
            <a:r>
              <a:rPr lang="en-US" sz="1800" b="0" dirty="0" smtClean="0"/>
              <a:t>overhead</a:t>
            </a:r>
            <a:br>
              <a:rPr lang="en-US" sz="1800" b="0" dirty="0" smtClean="0"/>
            </a:br>
            <a:r>
              <a:rPr lang="en-US" sz="1800" dirty="0" smtClean="0"/>
              <a:t/>
            </a:r>
            <a:br>
              <a:rPr lang="en-US" sz="1800" dirty="0" smtClean="0"/>
            </a:br>
            <a:r>
              <a:rPr lang="en-US" sz="1800" dirty="0" smtClean="0"/>
              <a:t>Advantages: </a:t>
            </a:r>
          </a:p>
          <a:p>
            <a:pPr marL="342900" indent="-342900">
              <a:spcBef>
                <a:spcPts val="1200"/>
              </a:spcBef>
              <a:buFont typeface="Wingdings" panose="05000000000000000000" pitchFamily="2" charset="2"/>
              <a:buChar char="§"/>
            </a:pPr>
            <a:r>
              <a:rPr lang="en-US" sz="1600" b="0" dirty="0" smtClean="0"/>
              <a:t>Reducing dependencies </a:t>
            </a:r>
            <a:r>
              <a:rPr lang="en-US" sz="1600" b="0" dirty="0"/>
              <a:t>and thus </a:t>
            </a:r>
            <a:r>
              <a:rPr lang="en-US" sz="1600" b="0" dirty="0" smtClean="0"/>
              <a:t>risks</a:t>
            </a:r>
          </a:p>
          <a:p>
            <a:pPr marL="342900" indent="-342900">
              <a:spcBef>
                <a:spcPts val="1200"/>
              </a:spcBef>
              <a:buFont typeface="Wingdings" panose="05000000000000000000" pitchFamily="2" charset="2"/>
              <a:buChar char="§"/>
            </a:pPr>
            <a:r>
              <a:rPr lang="en-US" sz="1600" b="0" dirty="0" smtClean="0"/>
              <a:t>Get innovations or </a:t>
            </a:r>
            <a:r>
              <a:rPr lang="en-US" sz="1600" b="0" dirty="0"/>
              <a:t>important fixes (e.g. security leaks) </a:t>
            </a:r>
            <a:r>
              <a:rPr lang="en-US" sz="1600" b="0" dirty="0" smtClean="0"/>
              <a:t>fast to the users</a:t>
            </a:r>
            <a:endParaRPr lang="en-US" sz="1600" b="0" dirty="0"/>
          </a:p>
          <a:p>
            <a:pPr marL="342900" indent="-342900">
              <a:spcBef>
                <a:spcPts val="1200"/>
              </a:spcBef>
              <a:buFont typeface="Wingdings" panose="05000000000000000000" pitchFamily="2" charset="2"/>
              <a:buChar char="§"/>
            </a:pPr>
            <a:r>
              <a:rPr lang="en-US" sz="1600" b="0" dirty="0" smtClean="0"/>
              <a:t>Learn fast from </a:t>
            </a:r>
            <a:r>
              <a:rPr lang="en-US" sz="1600" b="0" dirty="0"/>
              <a:t>user / usage </a:t>
            </a:r>
            <a:r>
              <a:rPr lang="en-US" sz="1600" b="0" dirty="0" smtClean="0"/>
              <a:t>to avoid waste  </a:t>
            </a:r>
          </a:p>
          <a:p>
            <a:pPr>
              <a:spcBef>
                <a:spcPts val="1200"/>
              </a:spcBef>
            </a:pPr>
            <a:r>
              <a:rPr lang="en-US" dirty="0" smtClean="0"/>
              <a:t/>
            </a:r>
            <a:br>
              <a:rPr lang="en-US" dirty="0" smtClean="0"/>
            </a:br>
            <a:r>
              <a:rPr lang="en-US" sz="1800" dirty="0" smtClean="0"/>
              <a:t>Prerequisites</a:t>
            </a:r>
          </a:p>
          <a:p>
            <a:pPr marL="342900" indent="-342900">
              <a:spcBef>
                <a:spcPts val="1200"/>
              </a:spcBef>
              <a:buFont typeface="Wingdings" panose="05000000000000000000" pitchFamily="2" charset="2"/>
              <a:buChar char="§"/>
            </a:pPr>
            <a:r>
              <a:rPr lang="en-US" sz="1600" b="0" dirty="0" smtClean="0"/>
              <a:t>Test automation, </a:t>
            </a:r>
            <a:r>
              <a:rPr lang="en-US" sz="1600" b="0" dirty="0"/>
              <a:t>continuous integration + continuous deployment </a:t>
            </a:r>
          </a:p>
          <a:p>
            <a:pPr marL="342900" indent="-342900">
              <a:spcBef>
                <a:spcPts val="1200"/>
              </a:spcBef>
              <a:buFont typeface="Wingdings" panose="05000000000000000000" pitchFamily="2" charset="2"/>
              <a:buChar char="§"/>
            </a:pPr>
            <a:r>
              <a:rPr lang="en-US" sz="1600" b="0" dirty="0" smtClean="0"/>
              <a:t>Good </a:t>
            </a:r>
            <a:r>
              <a:rPr lang="en-US" sz="1600" b="0" dirty="0"/>
              <a:t>software </a:t>
            </a:r>
            <a:r>
              <a:rPr lang="en-US" sz="1600" b="0" dirty="0" smtClean="0"/>
              <a:t>infrastructure </a:t>
            </a:r>
            <a:endParaRPr lang="en-US" sz="1600" b="0" dirty="0"/>
          </a:p>
          <a:p>
            <a:pPr marL="342900" indent="-342900">
              <a:spcBef>
                <a:spcPts val="1200"/>
              </a:spcBef>
              <a:buFont typeface="Wingdings" panose="05000000000000000000" pitchFamily="2" charset="2"/>
              <a:buChar char="§"/>
            </a:pPr>
            <a:r>
              <a:rPr lang="en-US" sz="1600" b="0" dirty="0" smtClean="0"/>
              <a:t>Releasing </a:t>
            </a:r>
            <a:r>
              <a:rPr lang="en-US" sz="1600" b="0" dirty="0"/>
              <a:t>is easy  </a:t>
            </a: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4879" y="792480"/>
            <a:ext cx="2250334" cy="1587818"/>
          </a:xfrm>
          <a:prstGeom prst="rect">
            <a:avLst/>
          </a:prstGeom>
          <a:solidFill>
            <a:schemeClr val="bg1"/>
          </a:solidFill>
          <a:ln>
            <a:noFill/>
          </a:ln>
          <a:effectLst/>
        </p:spPr>
      </p:pic>
    </p:spTree>
    <p:extLst>
      <p:ext uri="{BB962C8B-B14F-4D97-AF65-F5344CB8AC3E}">
        <p14:creationId xmlns:p14="http://schemas.microsoft.com/office/powerpoint/2010/main" val="1927805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pic>
        <p:nvPicPr>
          <p:cNvPr id="1026" name="Picture 2" descr="The Big Picture: Die Continuous Delivery Pipeline aus der Vogelperspektive (Abb. 3)">
            <a:hlinkClick r:id="rId2" tooltip="Zurück zu Test Stages"/>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85" y="-6350"/>
            <a:ext cx="11249025" cy="65246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0166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fast deliveries</a:t>
            </a:r>
            <a:endParaRPr lang="en-US" dirty="0"/>
          </a:p>
        </p:txBody>
      </p:sp>
      <p:cxnSp>
        <p:nvCxnSpPr>
          <p:cNvPr id="3" name="Straight Arrow Connector 2"/>
          <p:cNvCxnSpPr/>
          <p:nvPr/>
        </p:nvCxnSpPr>
        <p:spPr>
          <a:xfrm flipV="1">
            <a:off x="937827" y="1623306"/>
            <a:ext cx="89453" cy="4412974"/>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908010" y="6016401"/>
            <a:ext cx="4333462"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982554" y="1946376"/>
            <a:ext cx="4258918" cy="402005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248823" y="3691293"/>
            <a:ext cx="80791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latin typeface="Calibri" panose="020F0502020204030204" pitchFamily="34" charset="0"/>
                <a:ea typeface="Arial Unicode MS" pitchFamily="34" charset="-128"/>
                <a:cs typeface="Calibri" panose="020F0502020204030204" pitchFamily="34" charset="0"/>
              </a:rPr>
              <a:t>CHANGE</a:t>
            </a:r>
          </a:p>
        </p:txBody>
      </p:sp>
      <p:sp>
        <p:nvSpPr>
          <p:cNvPr id="7" name="TextBox 6"/>
          <p:cNvSpPr txBox="1"/>
          <p:nvPr/>
        </p:nvSpPr>
        <p:spPr>
          <a:xfrm>
            <a:off x="2750329" y="6148416"/>
            <a:ext cx="47929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latin typeface="Calibri" panose="020F0502020204030204" pitchFamily="34" charset="0"/>
                <a:ea typeface="Arial Unicode MS" pitchFamily="34" charset="-128"/>
                <a:cs typeface="Calibri" panose="020F0502020204030204" pitchFamily="34" charset="0"/>
              </a:rPr>
              <a:t>TIME</a:t>
            </a:r>
          </a:p>
        </p:txBody>
      </p:sp>
      <p:cxnSp>
        <p:nvCxnSpPr>
          <p:cNvPr id="8" name="Straight Arrow Connector 7"/>
          <p:cNvCxnSpPr/>
          <p:nvPr/>
        </p:nvCxnSpPr>
        <p:spPr>
          <a:xfrm flipV="1">
            <a:off x="7278376" y="1693155"/>
            <a:ext cx="89453" cy="4412974"/>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48559" y="6086251"/>
            <a:ext cx="4333462"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323102" y="2016227"/>
            <a:ext cx="4258918" cy="402005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6589372" y="3761143"/>
            <a:ext cx="80791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latin typeface="Calibri" panose="020F0502020204030204" pitchFamily="34" charset="0"/>
                <a:ea typeface="Arial Unicode MS" pitchFamily="34" charset="-128"/>
                <a:cs typeface="Calibri" panose="020F0502020204030204" pitchFamily="34" charset="0"/>
              </a:rPr>
              <a:t>CHANGE</a:t>
            </a:r>
          </a:p>
        </p:txBody>
      </p:sp>
      <p:sp>
        <p:nvSpPr>
          <p:cNvPr id="12" name="TextBox 11"/>
          <p:cNvSpPr txBox="1"/>
          <p:nvPr/>
        </p:nvSpPr>
        <p:spPr>
          <a:xfrm>
            <a:off x="9090878" y="6218266"/>
            <a:ext cx="47929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latin typeface="Calibri" panose="020F0502020204030204" pitchFamily="34" charset="0"/>
                <a:ea typeface="Arial Unicode MS" pitchFamily="34" charset="-128"/>
                <a:cs typeface="Calibri" panose="020F0502020204030204" pitchFamily="34" charset="0"/>
              </a:rPr>
              <a:t>TIME</a:t>
            </a:r>
          </a:p>
        </p:txBody>
      </p:sp>
      <p:sp>
        <p:nvSpPr>
          <p:cNvPr id="13" name="TextBox 12"/>
          <p:cNvSpPr txBox="1"/>
          <p:nvPr/>
        </p:nvSpPr>
        <p:spPr>
          <a:xfrm>
            <a:off x="1945026" y="1377077"/>
            <a:ext cx="2333972" cy="815608"/>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2400" kern="0" dirty="0">
                <a:solidFill>
                  <a:srgbClr val="C00000"/>
                </a:solidFill>
                <a:latin typeface="Calibri" panose="020F0502020204030204" pitchFamily="34" charset="0"/>
                <a:ea typeface="Arial Unicode MS" pitchFamily="34" charset="-128"/>
                <a:cs typeface="Calibri" panose="020F0502020204030204" pitchFamily="34" charset="0"/>
              </a:rPr>
              <a:t>BIG CHANGES,</a:t>
            </a:r>
          </a:p>
          <a:p>
            <a:pPr algn="ctr" fontAlgn="base">
              <a:spcBef>
                <a:spcPts val="600"/>
              </a:spcBef>
              <a:spcAft>
                <a:spcPct val="0"/>
              </a:spcAft>
              <a:buClr>
                <a:srgbClr val="F0AB00"/>
              </a:buClr>
              <a:buSzPct val="80000"/>
            </a:pPr>
            <a:r>
              <a:rPr lang="en-US" sz="2400" kern="0" dirty="0">
                <a:solidFill>
                  <a:srgbClr val="C00000"/>
                </a:solidFill>
                <a:latin typeface="Calibri" panose="020F0502020204030204" pitchFamily="34" charset="0"/>
                <a:ea typeface="Arial Unicode MS" pitchFamily="34" charset="-128"/>
                <a:cs typeface="Calibri" panose="020F0502020204030204" pitchFamily="34" charset="0"/>
              </a:rPr>
              <a:t>DEPLOYED RARELY</a:t>
            </a:r>
          </a:p>
        </p:txBody>
      </p:sp>
      <p:sp>
        <p:nvSpPr>
          <p:cNvPr id="14" name="TextBox 13"/>
          <p:cNvSpPr txBox="1"/>
          <p:nvPr/>
        </p:nvSpPr>
        <p:spPr>
          <a:xfrm>
            <a:off x="7979698" y="1344464"/>
            <a:ext cx="3034485" cy="815608"/>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2400" kern="0" dirty="0">
                <a:solidFill>
                  <a:schemeClr val="accent4">
                    <a:lumMod val="75000"/>
                  </a:schemeClr>
                </a:solidFill>
                <a:latin typeface="Calibri" panose="020F0502020204030204" pitchFamily="34" charset="0"/>
                <a:ea typeface="Arial Unicode MS" pitchFamily="34" charset="-128"/>
                <a:cs typeface="Calibri" panose="020F0502020204030204" pitchFamily="34" charset="0"/>
              </a:rPr>
              <a:t>SMALL CHANGES,</a:t>
            </a:r>
          </a:p>
          <a:p>
            <a:pPr algn="ctr" fontAlgn="base">
              <a:spcBef>
                <a:spcPts val="600"/>
              </a:spcBef>
              <a:spcAft>
                <a:spcPct val="0"/>
              </a:spcAft>
              <a:buClr>
                <a:srgbClr val="F0AB00"/>
              </a:buClr>
              <a:buSzPct val="80000"/>
            </a:pPr>
            <a:r>
              <a:rPr lang="en-US" sz="2400" kern="0" dirty="0">
                <a:solidFill>
                  <a:schemeClr val="accent4">
                    <a:lumMod val="75000"/>
                  </a:schemeClr>
                </a:solidFill>
                <a:latin typeface="Calibri" panose="020F0502020204030204" pitchFamily="34" charset="0"/>
                <a:ea typeface="Arial Unicode MS" pitchFamily="34" charset="-128"/>
                <a:cs typeface="Calibri" panose="020F0502020204030204" pitchFamily="34" charset="0"/>
              </a:rPr>
              <a:t>DEPLOYED FREQUENTLY</a:t>
            </a:r>
          </a:p>
        </p:txBody>
      </p:sp>
      <p:cxnSp>
        <p:nvCxnSpPr>
          <p:cNvPr id="15" name="Straight Connector 14"/>
          <p:cNvCxnSpPr/>
          <p:nvPr/>
        </p:nvCxnSpPr>
        <p:spPr>
          <a:xfrm>
            <a:off x="982554" y="5966429"/>
            <a:ext cx="14244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06970" y="4680629"/>
            <a:ext cx="2943" cy="128580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387517" y="4679737"/>
            <a:ext cx="14244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11933" y="3393937"/>
            <a:ext cx="2943" cy="128580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04244" y="3383303"/>
            <a:ext cx="14244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28662" y="2097503"/>
            <a:ext cx="2943" cy="128580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006062" y="3425835"/>
            <a:ext cx="21266" cy="1253902"/>
          </a:xfrm>
          <a:prstGeom prst="straightConnector1">
            <a:avLst/>
          </a:prstGeom>
          <a:ln w="1905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09914" y="4868439"/>
            <a:ext cx="1404963" cy="0"/>
          </a:xfrm>
          <a:prstGeom prst="straightConnector1">
            <a:avLst/>
          </a:prstGeom>
          <a:ln w="1905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53240" y="3737316"/>
            <a:ext cx="556242" cy="615553"/>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2000" b="1" kern="0" dirty="0">
                <a:solidFill>
                  <a:schemeClr val="accent5"/>
                </a:solidFill>
                <a:latin typeface="Calibri" panose="020F0502020204030204" pitchFamily="34" charset="0"/>
                <a:ea typeface="Arial Unicode MS" pitchFamily="34" charset="-128"/>
                <a:cs typeface="Calibri" panose="020F0502020204030204" pitchFamily="34" charset="0"/>
              </a:rPr>
              <a:t>HIGH</a:t>
            </a:r>
            <a:br>
              <a:rPr lang="en-US" sz="2000" b="1" kern="0" dirty="0">
                <a:solidFill>
                  <a:schemeClr val="accent5"/>
                </a:solidFill>
                <a:latin typeface="Calibri" panose="020F0502020204030204" pitchFamily="34" charset="0"/>
                <a:ea typeface="Arial Unicode MS" pitchFamily="34" charset="-128"/>
                <a:cs typeface="Calibri" panose="020F0502020204030204" pitchFamily="34" charset="0"/>
              </a:rPr>
            </a:br>
            <a:r>
              <a:rPr lang="en-US" sz="2000" b="1" kern="0" dirty="0">
                <a:solidFill>
                  <a:schemeClr val="accent5"/>
                </a:solidFill>
                <a:latin typeface="Calibri" panose="020F0502020204030204" pitchFamily="34" charset="0"/>
                <a:ea typeface="Arial Unicode MS" pitchFamily="34" charset="-128"/>
                <a:cs typeface="Calibri" panose="020F0502020204030204" pitchFamily="34" charset="0"/>
              </a:rPr>
              <a:t>RISK</a:t>
            </a:r>
          </a:p>
        </p:txBody>
      </p:sp>
      <p:sp>
        <p:nvSpPr>
          <p:cNvPr id="24" name="TextBox 23"/>
          <p:cNvSpPr txBox="1"/>
          <p:nvPr/>
        </p:nvSpPr>
        <p:spPr>
          <a:xfrm>
            <a:off x="2753323" y="5008056"/>
            <a:ext cx="718145" cy="307777"/>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2000" b="1" kern="0" dirty="0">
                <a:solidFill>
                  <a:schemeClr val="accent5"/>
                </a:solidFill>
                <a:latin typeface="Calibri" panose="020F0502020204030204" pitchFamily="34" charset="0"/>
                <a:ea typeface="Arial Unicode MS" pitchFamily="34" charset="-128"/>
                <a:cs typeface="Calibri" panose="020F0502020204030204" pitchFamily="34" charset="0"/>
              </a:rPr>
              <a:t>$ LOST</a:t>
            </a:r>
          </a:p>
        </p:txBody>
      </p:sp>
      <p:cxnSp>
        <p:nvCxnSpPr>
          <p:cNvPr id="25" name="Straight Connector 24"/>
          <p:cNvCxnSpPr/>
          <p:nvPr/>
        </p:nvCxnSpPr>
        <p:spPr>
          <a:xfrm>
            <a:off x="7323103" y="6036279"/>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723248" y="5687178"/>
            <a:ext cx="0" cy="3597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720049" y="5697810"/>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120194" y="5348708"/>
            <a:ext cx="0" cy="3597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115765" y="5342036"/>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515910" y="4962787"/>
            <a:ext cx="0" cy="38988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510238" y="4974662"/>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910384" y="4608272"/>
            <a:ext cx="0" cy="37702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894604" y="4592115"/>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294749" y="4243013"/>
            <a:ext cx="0" cy="35973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291551" y="4234596"/>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687266" y="3844987"/>
            <a:ext cx="4430" cy="400242"/>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678598" y="3858865"/>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087413" y="3479616"/>
            <a:ext cx="0" cy="38988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081739" y="3491491"/>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481885" y="3125102"/>
            <a:ext cx="0" cy="37702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468047" y="3110145"/>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876860" y="2730896"/>
            <a:ext cx="0" cy="38988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71188" y="2742771"/>
            <a:ext cx="410779" cy="0"/>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1271333" y="2376381"/>
            <a:ext cx="0" cy="377023"/>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1257604" y="2376382"/>
            <a:ext cx="333084" cy="6236"/>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1582020" y="2056908"/>
            <a:ext cx="1" cy="319475"/>
          </a:xfrm>
          <a:prstGeom prst="lin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291055" y="4592116"/>
            <a:ext cx="3694" cy="393179"/>
          </a:xfrm>
          <a:prstGeom prst="straightConnector1">
            <a:avLst/>
          </a:prstGeom>
          <a:ln w="1905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445048" y="4489000"/>
            <a:ext cx="514563" cy="615553"/>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2000" b="1" kern="0" dirty="0">
                <a:solidFill>
                  <a:schemeClr val="accent4"/>
                </a:solidFill>
                <a:latin typeface="Calibri" panose="020F0502020204030204" pitchFamily="34" charset="0"/>
                <a:ea typeface="Arial Unicode MS" pitchFamily="34" charset="-128"/>
                <a:cs typeface="Calibri" panose="020F0502020204030204" pitchFamily="34" charset="0"/>
              </a:rPr>
              <a:t>LOW</a:t>
            </a:r>
            <a:br>
              <a:rPr lang="en-US" sz="2000" b="1" kern="0" dirty="0">
                <a:solidFill>
                  <a:schemeClr val="accent4"/>
                </a:solidFill>
                <a:latin typeface="Calibri" panose="020F0502020204030204" pitchFamily="34" charset="0"/>
                <a:ea typeface="Arial Unicode MS" pitchFamily="34" charset="-128"/>
                <a:cs typeface="Calibri" panose="020F0502020204030204" pitchFamily="34" charset="0"/>
              </a:rPr>
            </a:br>
            <a:r>
              <a:rPr lang="en-US" sz="2000" b="1" kern="0" dirty="0">
                <a:solidFill>
                  <a:schemeClr val="accent4"/>
                </a:solidFill>
                <a:latin typeface="Calibri" panose="020F0502020204030204" pitchFamily="34" charset="0"/>
                <a:ea typeface="Arial Unicode MS" pitchFamily="34" charset="-128"/>
                <a:cs typeface="Calibri" panose="020F0502020204030204" pitchFamily="34" charset="0"/>
              </a:rPr>
              <a:t>RISK</a:t>
            </a:r>
          </a:p>
        </p:txBody>
      </p:sp>
      <p:cxnSp>
        <p:nvCxnSpPr>
          <p:cNvPr id="49" name="Straight Arrow Connector 48"/>
          <p:cNvCxnSpPr/>
          <p:nvPr/>
        </p:nvCxnSpPr>
        <p:spPr>
          <a:xfrm>
            <a:off x="8942523" y="5008056"/>
            <a:ext cx="388004" cy="0"/>
          </a:xfrm>
          <a:prstGeom prst="straightConnector1">
            <a:avLst/>
          </a:prstGeom>
          <a:ln w="1905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857039" y="5104653"/>
            <a:ext cx="520976" cy="615553"/>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2000" b="1" kern="0" dirty="0">
                <a:solidFill>
                  <a:schemeClr val="accent4"/>
                </a:solidFill>
                <a:latin typeface="Calibri" panose="020F0502020204030204" pitchFamily="34" charset="0"/>
                <a:ea typeface="Arial Unicode MS" pitchFamily="34" charset="-128"/>
                <a:cs typeface="Calibri" panose="020F0502020204030204" pitchFamily="34" charset="0"/>
              </a:rPr>
              <a:t>FAST</a:t>
            </a:r>
            <a:br>
              <a:rPr lang="en-US" sz="2000" b="1" kern="0" dirty="0">
                <a:solidFill>
                  <a:schemeClr val="accent4"/>
                </a:solidFill>
                <a:latin typeface="Calibri" panose="020F0502020204030204" pitchFamily="34" charset="0"/>
                <a:ea typeface="Arial Unicode MS" pitchFamily="34" charset="-128"/>
                <a:cs typeface="Calibri" panose="020F0502020204030204" pitchFamily="34" charset="0"/>
              </a:rPr>
            </a:br>
            <a:r>
              <a:rPr lang="en-US" sz="2000" b="1" kern="0" dirty="0">
                <a:solidFill>
                  <a:schemeClr val="accent4"/>
                </a:solidFill>
                <a:latin typeface="Calibri" panose="020F0502020204030204" pitchFamily="34" charset="0"/>
                <a:ea typeface="Arial Unicode MS" pitchFamily="34" charset="-128"/>
                <a:cs typeface="Calibri" panose="020F0502020204030204" pitchFamily="34" charset="0"/>
              </a:rPr>
              <a:t>ROI</a:t>
            </a:r>
          </a:p>
        </p:txBody>
      </p:sp>
    </p:spTree>
    <p:extLst>
      <p:ext uri="{BB962C8B-B14F-4D97-AF65-F5344CB8AC3E}">
        <p14:creationId xmlns:p14="http://schemas.microsoft.com/office/powerpoint/2010/main" val="3385423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 Day 1 – </a:t>
            </a:r>
            <a:r>
              <a:rPr lang="de-DE" dirty="0" err="1" smtClean="0"/>
              <a:t>part</a:t>
            </a:r>
            <a:r>
              <a:rPr lang="de-DE" dirty="0" smtClean="0"/>
              <a:t> 1</a:t>
            </a:r>
            <a:endParaRPr lang="de-DE" dirty="0"/>
          </a:p>
        </p:txBody>
      </p:sp>
      <p:sp>
        <p:nvSpPr>
          <p:cNvPr id="3" name="Text Placeholder 2"/>
          <p:cNvSpPr>
            <a:spLocks noGrp="1"/>
          </p:cNvSpPr>
          <p:nvPr>
            <p:ph type="body" sz="quarter" idx="10"/>
          </p:nvPr>
        </p:nvSpPr>
        <p:spPr>
          <a:xfrm>
            <a:off x="324000" y="1426030"/>
            <a:ext cx="11545200" cy="4909456"/>
          </a:xfrm>
        </p:spPr>
        <p:txBody>
          <a:bodyPr/>
          <a:lstStyle/>
          <a:p>
            <a:pPr marL="342900" indent="-342900">
              <a:buFont typeface="Arial" panose="020B0604020202020204" pitchFamily="34" charset="0"/>
              <a:buChar char="•"/>
            </a:pPr>
            <a:r>
              <a:rPr lang="en-US" sz="1800" b="1" dirty="0" smtClean="0">
                <a:hlinkClick r:id="rId2" action="ppaction://hlinksldjump"/>
              </a:rPr>
              <a:t>Introduction</a:t>
            </a:r>
            <a:r>
              <a:rPr lang="en-US" sz="1800" b="1" dirty="0" smtClean="0"/>
              <a:t> </a:t>
            </a:r>
            <a:r>
              <a:rPr lang="en-US" sz="1800" b="1" dirty="0" smtClean="0">
                <a:sym typeface="Wingdings" panose="05000000000000000000" pitchFamily="2" charset="2"/>
              </a:rPr>
              <a:t></a:t>
            </a:r>
            <a:r>
              <a:rPr lang="en-US" sz="1800" b="1" dirty="0" smtClean="0"/>
              <a:t> </a:t>
            </a:r>
            <a:r>
              <a:rPr lang="en-US" sz="1800" b="1" dirty="0"/>
              <a:t>15 </a:t>
            </a:r>
            <a:r>
              <a:rPr lang="en-US" sz="1800" b="1" dirty="0" smtClean="0"/>
              <a:t>min</a:t>
            </a:r>
            <a:br>
              <a:rPr lang="en-US" sz="1800" b="1" dirty="0" smtClean="0"/>
            </a:br>
            <a:r>
              <a:rPr lang="en-US" sz="1600" b="1" dirty="0" smtClean="0"/>
              <a:t>Course </a:t>
            </a:r>
            <a:r>
              <a:rPr lang="en-US" sz="1600" b="1" dirty="0"/>
              <a:t>goals/ content/ agenda &amp; participants (incl. expectations</a:t>
            </a:r>
            <a:r>
              <a:rPr lang="en-US" sz="1600" b="1" dirty="0" smtClean="0"/>
              <a:t>)</a:t>
            </a:r>
          </a:p>
          <a:p>
            <a:pPr marL="342900" indent="-342900">
              <a:buFont typeface="Arial" panose="020B0604020202020204" pitchFamily="34" charset="0"/>
              <a:buChar char="•"/>
            </a:pPr>
            <a:r>
              <a:rPr lang="en-US" sz="1800" b="1" dirty="0" smtClean="0">
                <a:hlinkClick r:id="rId2" action="ppaction://hlinksldjump"/>
              </a:rPr>
              <a:t>Overview Cloud, Continuous </a:t>
            </a:r>
            <a:r>
              <a:rPr lang="en-US" sz="1800" b="1" dirty="0">
                <a:hlinkClick r:id="rId2" action="ppaction://hlinksldjump"/>
              </a:rPr>
              <a:t>Delivery/ </a:t>
            </a:r>
            <a:r>
              <a:rPr lang="en-US" sz="1800" b="1" dirty="0" smtClean="0">
                <a:hlinkClick r:id="rId2" action="ppaction://hlinksldjump"/>
              </a:rPr>
              <a:t>Deployment, </a:t>
            </a:r>
            <a:r>
              <a:rPr lang="en-US" sz="1800" b="1" dirty="0" err="1" smtClean="0">
                <a:hlinkClick r:id="rId2" action="ppaction://hlinksldjump"/>
              </a:rPr>
              <a:t>DevOps</a:t>
            </a:r>
            <a:r>
              <a:rPr lang="en-US" sz="1800" b="1" dirty="0" smtClean="0">
                <a:hlinkClick r:id="rId2" action="ppaction://hlinksldjump"/>
              </a:rPr>
              <a:t>, etc.</a:t>
            </a:r>
            <a:r>
              <a:rPr lang="en-US" sz="1800" b="1" dirty="0" smtClean="0"/>
              <a:t> </a:t>
            </a:r>
            <a:r>
              <a:rPr lang="en-US" sz="1800" b="1" dirty="0" smtClean="0">
                <a:sym typeface="Wingdings" panose="05000000000000000000" pitchFamily="2" charset="2"/>
              </a:rPr>
              <a:t></a:t>
            </a:r>
            <a:r>
              <a:rPr lang="en-US" sz="1800" b="1" dirty="0" smtClean="0"/>
              <a:t> 30 min</a:t>
            </a:r>
            <a:endParaRPr lang="en-US" sz="1400" dirty="0" smtClean="0"/>
          </a:p>
          <a:p>
            <a:pPr marL="342900" indent="-342900">
              <a:buFont typeface="Arial" panose="020B0604020202020204" pitchFamily="34" charset="0"/>
              <a:buChar char="•"/>
            </a:pPr>
            <a:r>
              <a:rPr lang="en-US" sz="1800" b="1" dirty="0" smtClean="0">
                <a:hlinkClick r:id="rId3" action="ppaction://hlinksldjump"/>
              </a:rPr>
              <a:t>Overview (incl. demo) Cloud Curriculum </a:t>
            </a:r>
            <a:r>
              <a:rPr lang="en-US" sz="1800" b="1" dirty="0" err="1" smtClean="0">
                <a:hlinkClick r:id="rId3" action="ppaction://hlinksldjump"/>
              </a:rPr>
              <a:t>bulletinboard</a:t>
            </a:r>
            <a:r>
              <a:rPr lang="en-US" sz="1800" b="1" dirty="0" smtClean="0">
                <a:hlinkClick r:id="rId3" action="ppaction://hlinksldjump"/>
              </a:rPr>
              <a:t> CD Pipeline</a:t>
            </a:r>
            <a:r>
              <a:rPr lang="en-US" sz="1800" b="1" dirty="0" smtClean="0"/>
              <a:t> </a:t>
            </a:r>
            <a:r>
              <a:rPr lang="en-US" sz="1800" b="1" dirty="0" smtClean="0">
                <a:sym typeface="Wingdings" panose="05000000000000000000" pitchFamily="2" charset="2"/>
              </a:rPr>
              <a:t></a:t>
            </a:r>
            <a:r>
              <a:rPr lang="en-US" sz="1800" b="1" dirty="0" smtClean="0"/>
              <a:t> 30 min</a:t>
            </a:r>
          </a:p>
          <a:p>
            <a:pPr marL="342900" indent="-342900">
              <a:buFont typeface="Arial" panose="020B0604020202020204" pitchFamily="34" charset="0"/>
              <a:buChar char="•"/>
            </a:pPr>
            <a:endParaRPr lang="en-US" sz="1800" b="1" dirty="0" smtClean="0"/>
          </a:p>
          <a:p>
            <a:pPr marL="342900" indent="-342900">
              <a:buFont typeface="Arial" panose="020B0604020202020204" pitchFamily="34" charset="0"/>
              <a:buChar char="•"/>
            </a:pPr>
            <a:r>
              <a:rPr lang="en-US" sz="1800" b="1" dirty="0" smtClean="0"/>
              <a:t>Break </a:t>
            </a:r>
            <a:r>
              <a:rPr lang="en-US" sz="1800" b="1" dirty="0" smtClean="0">
                <a:sym typeface="Wingdings" panose="05000000000000000000" pitchFamily="2" charset="2"/>
              </a:rPr>
              <a:t> 15 min</a:t>
            </a:r>
            <a:endParaRPr lang="en-US" sz="1800" b="1" dirty="0" smtClean="0">
              <a:hlinkClick r:id="rId4" action="ppaction://hlinksldjump"/>
            </a:endParaRPr>
          </a:p>
          <a:p>
            <a:pPr marL="342900" indent="-342900">
              <a:buFont typeface="Arial" panose="020B0604020202020204" pitchFamily="34" charset="0"/>
              <a:buChar char="•"/>
            </a:pPr>
            <a:endParaRPr lang="en-US" sz="1800" b="1" dirty="0" smtClean="0">
              <a:hlinkClick r:id="rId4" action="ppaction://hlinksldjump"/>
            </a:endParaRPr>
          </a:p>
          <a:p>
            <a:pPr marL="342900" indent="-342900">
              <a:buFont typeface="Arial" panose="020B0604020202020204" pitchFamily="34" charset="0"/>
              <a:buChar char="•"/>
            </a:pPr>
            <a:r>
              <a:rPr lang="en-US" sz="1800" b="1" dirty="0" smtClean="0">
                <a:hlinkClick r:id="rId4" action="ppaction://hlinksldjump"/>
              </a:rPr>
              <a:t>Overview (incl. demo) Jenkins, Maven</a:t>
            </a:r>
            <a:r>
              <a:rPr lang="en-US" sz="1800" b="1" dirty="0" smtClean="0"/>
              <a:t> </a:t>
            </a:r>
            <a:r>
              <a:rPr lang="en-US" sz="1800" b="1" dirty="0" smtClean="0">
                <a:sym typeface="Wingdings" panose="05000000000000000000" pitchFamily="2" charset="2"/>
              </a:rPr>
              <a:t> </a:t>
            </a:r>
            <a:r>
              <a:rPr lang="en-US" sz="1800" b="1" dirty="0" smtClean="0"/>
              <a:t>15 min</a:t>
            </a:r>
          </a:p>
          <a:p>
            <a:pPr marL="342900" indent="-342900">
              <a:buFont typeface="Arial" panose="020B0604020202020204" pitchFamily="34" charset="0"/>
              <a:buChar char="•"/>
            </a:pPr>
            <a:r>
              <a:rPr lang="en-US" sz="1800" b="1" dirty="0" smtClean="0">
                <a:solidFill>
                  <a:srgbClr val="0000FF"/>
                </a:solidFill>
                <a:hlinkClick r:id="rId5" action="ppaction://hlinksldjump"/>
              </a:rPr>
              <a:t>Exercise 2 + 3</a:t>
            </a:r>
            <a:r>
              <a:rPr lang="en-US" sz="1800" b="1" dirty="0" smtClean="0">
                <a:solidFill>
                  <a:srgbClr val="0000FF"/>
                </a:solidFill>
              </a:rPr>
              <a:t> </a:t>
            </a:r>
            <a:r>
              <a:rPr lang="en-US" sz="1800" b="1" dirty="0" smtClean="0">
                <a:solidFill>
                  <a:srgbClr val="0000FF"/>
                </a:solidFill>
                <a:sym typeface="Wingdings" panose="05000000000000000000" pitchFamily="2" charset="2"/>
              </a:rPr>
              <a:t> 45</a:t>
            </a:r>
            <a:r>
              <a:rPr lang="en-US" sz="1800" b="1" dirty="0" smtClean="0">
                <a:solidFill>
                  <a:srgbClr val="0000FF"/>
                </a:solidFill>
              </a:rPr>
              <a:t> min</a:t>
            </a:r>
          </a:p>
          <a:p>
            <a:pPr marL="342900" indent="-342900">
              <a:buFont typeface="Arial" panose="020B0604020202020204" pitchFamily="34" charset="0"/>
              <a:buChar char="•"/>
            </a:pPr>
            <a:endParaRPr lang="en-US" sz="1800" b="1" dirty="0" smtClean="0"/>
          </a:p>
          <a:p>
            <a:pPr marL="342900" indent="-342900">
              <a:buFont typeface="Arial" panose="020B0604020202020204" pitchFamily="34" charset="0"/>
              <a:buChar char="•"/>
            </a:pPr>
            <a:r>
              <a:rPr lang="en-US" sz="1800" b="1" dirty="0" smtClean="0"/>
              <a:t>Lunch </a:t>
            </a:r>
            <a:r>
              <a:rPr lang="en-US" sz="1800" b="1" dirty="0" smtClean="0">
                <a:sym typeface="Wingdings" panose="05000000000000000000" pitchFamily="2" charset="2"/>
              </a:rPr>
              <a:t> 60</a:t>
            </a:r>
            <a:r>
              <a:rPr lang="en-US" sz="1800" b="1" dirty="0" smtClean="0"/>
              <a:t> min </a:t>
            </a:r>
            <a:r>
              <a:rPr lang="en-US" sz="1800" i="1" dirty="0" smtClean="0"/>
              <a:t>(11:30 – 12:30)</a:t>
            </a:r>
          </a:p>
        </p:txBody>
      </p:sp>
    </p:spTree>
    <p:extLst>
      <p:ext uri="{BB962C8B-B14F-4D97-AF65-F5344CB8AC3E}">
        <p14:creationId xmlns:p14="http://schemas.microsoft.com/office/powerpoint/2010/main" val="154572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 Day 1 – </a:t>
            </a:r>
            <a:r>
              <a:rPr lang="de-DE" dirty="0" err="1" smtClean="0"/>
              <a:t>part</a:t>
            </a:r>
            <a:r>
              <a:rPr lang="de-DE" dirty="0" smtClean="0"/>
              <a:t> 2</a:t>
            </a:r>
            <a:endParaRPr lang="de-DE" dirty="0"/>
          </a:p>
        </p:txBody>
      </p:sp>
      <p:sp>
        <p:nvSpPr>
          <p:cNvPr id="3" name="Text Placeholder 2"/>
          <p:cNvSpPr>
            <a:spLocks noGrp="1"/>
          </p:cNvSpPr>
          <p:nvPr>
            <p:ph type="body" sz="quarter" idx="10"/>
          </p:nvPr>
        </p:nvSpPr>
        <p:spPr>
          <a:xfrm>
            <a:off x="324000" y="1426030"/>
            <a:ext cx="11545200" cy="4909456"/>
          </a:xfrm>
        </p:spPr>
        <p:txBody>
          <a:bodyPr/>
          <a:lstStyle/>
          <a:p>
            <a:pPr marL="342900" indent="-342900">
              <a:buFont typeface="Arial" panose="020B0604020202020204" pitchFamily="34" charset="0"/>
              <a:buChar char="•"/>
            </a:pPr>
            <a:r>
              <a:rPr lang="en-US" sz="1800" b="1" dirty="0">
                <a:hlinkClick r:id="rId2" action="ppaction://hlinksldjump"/>
              </a:rPr>
              <a:t>Overview Cloud Foundry (incl. CF CLI)</a:t>
            </a:r>
            <a:r>
              <a:rPr lang="en-US" sz="1800" b="1" dirty="0"/>
              <a:t> + </a:t>
            </a:r>
            <a:r>
              <a:rPr lang="en-US" sz="1800" b="1" dirty="0" err="1"/>
              <a:t>bulletinboard</a:t>
            </a:r>
            <a:r>
              <a:rPr lang="en-US" sz="1800" b="1" dirty="0"/>
              <a:t> System Tests </a:t>
            </a:r>
            <a:r>
              <a:rPr lang="en-US" sz="1800" b="1" dirty="0">
                <a:sym typeface="Wingdings" panose="05000000000000000000" pitchFamily="2" charset="2"/>
              </a:rPr>
              <a:t></a:t>
            </a:r>
            <a:r>
              <a:rPr lang="en-US" sz="1800" b="1" dirty="0"/>
              <a:t> 30 min</a:t>
            </a:r>
          </a:p>
          <a:p>
            <a:pPr marL="342900" indent="-342900">
              <a:buFont typeface="Arial" panose="020B0604020202020204" pitchFamily="34" charset="0"/>
              <a:buChar char="•"/>
            </a:pPr>
            <a:r>
              <a:rPr lang="en-US" sz="1800" b="1" dirty="0">
                <a:solidFill>
                  <a:srgbClr val="0000FF"/>
                </a:solidFill>
                <a:hlinkClick r:id="rId3" action="ppaction://hlinksldjump"/>
              </a:rPr>
              <a:t>Exercise 4.1  + 4.2</a:t>
            </a:r>
            <a:r>
              <a:rPr lang="en-US" sz="1800" b="1" dirty="0">
                <a:solidFill>
                  <a:srgbClr val="0000FF"/>
                </a:solidFill>
              </a:rPr>
              <a:t> </a:t>
            </a:r>
            <a:r>
              <a:rPr lang="en-US" sz="1800" b="1" dirty="0">
                <a:solidFill>
                  <a:srgbClr val="0000FF"/>
                </a:solidFill>
                <a:sym typeface="Wingdings" panose="05000000000000000000" pitchFamily="2" charset="2"/>
              </a:rPr>
              <a:t></a:t>
            </a:r>
            <a:r>
              <a:rPr lang="en-US" sz="1800" b="1" dirty="0">
                <a:solidFill>
                  <a:srgbClr val="0000FF"/>
                </a:solidFill>
              </a:rPr>
              <a:t> 45 min</a:t>
            </a:r>
          </a:p>
          <a:p>
            <a:pPr marL="342900" indent="-342900">
              <a:buFont typeface="Arial" panose="020B0604020202020204" pitchFamily="34" charset="0"/>
              <a:buChar char="•"/>
            </a:pPr>
            <a:r>
              <a:rPr lang="en-US" sz="1800" b="1" dirty="0" smtClean="0"/>
              <a:t>Break </a:t>
            </a:r>
            <a:r>
              <a:rPr lang="en-US" sz="1800" b="1" dirty="0" smtClean="0">
                <a:sym typeface="Wingdings" panose="05000000000000000000" pitchFamily="2" charset="2"/>
              </a:rPr>
              <a:t> 15 min</a:t>
            </a:r>
            <a:endParaRPr lang="en-US" sz="1800" b="1" dirty="0" smtClean="0"/>
          </a:p>
          <a:p>
            <a:pPr marL="342900" indent="-342900">
              <a:buFont typeface="Arial" panose="020B0604020202020204" pitchFamily="34" charset="0"/>
              <a:buChar char="•"/>
            </a:pPr>
            <a:endParaRPr lang="en-US" sz="1800" b="1" dirty="0" smtClean="0">
              <a:hlinkClick r:id="rId4" action="ppaction://hlinksldjump"/>
            </a:endParaRPr>
          </a:p>
          <a:p>
            <a:pPr marL="342900" indent="-342900">
              <a:buFont typeface="Arial" panose="020B0604020202020204" pitchFamily="34" charset="0"/>
              <a:buChar char="•"/>
            </a:pPr>
            <a:r>
              <a:rPr lang="en-US" sz="1800" b="1" dirty="0" smtClean="0">
                <a:hlinkClick r:id="rId4" action="ppaction://hlinksldjump"/>
              </a:rPr>
              <a:t>Jenkins </a:t>
            </a:r>
            <a:r>
              <a:rPr lang="en-US" sz="1800" b="1" dirty="0">
                <a:hlinkClick r:id="rId4" action="ppaction://hlinksldjump"/>
              </a:rPr>
              <a:t>SCM Integration - Polling vs. Push/ Impact on CD Pipeline</a:t>
            </a:r>
            <a:r>
              <a:rPr lang="en-US" sz="1800" b="1" dirty="0"/>
              <a:t> </a:t>
            </a:r>
            <a:r>
              <a:rPr lang="en-US" sz="1800" b="1" dirty="0">
                <a:sym typeface="Wingdings" panose="05000000000000000000" pitchFamily="2" charset="2"/>
              </a:rPr>
              <a:t> 15 </a:t>
            </a:r>
            <a:r>
              <a:rPr lang="en-US" sz="1800" b="1" dirty="0" smtClean="0">
                <a:sym typeface="Wingdings" panose="05000000000000000000" pitchFamily="2" charset="2"/>
              </a:rPr>
              <a:t>min</a:t>
            </a:r>
          </a:p>
          <a:p>
            <a:pPr marL="342900" indent="-342900">
              <a:buFont typeface="Arial" panose="020B0604020202020204" pitchFamily="34" charset="0"/>
              <a:buChar char="•"/>
            </a:pPr>
            <a:r>
              <a:rPr lang="en-US" sz="1800" b="1" dirty="0" smtClean="0">
                <a:solidFill>
                  <a:srgbClr val="0000FF"/>
                </a:solidFill>
                <a:sym typeface="Wingdings" panose="05000000000000000000" pitchFamily="2" charset="2"/>
                <a:hlinkClick r:id="" action="ppaction://noaction"/>
              </a:rPr>
              <a:t>Exercise </a:t>
            </a:r>
            <a:r>
              <a:rPr lang="en-US" sz="1800" b="1" dirty="0">
                <a:solidFill>
                  <a:srgbClr val="0000FF"/>
                </a:solidFill>
                <a:sym typeface="Wingdings" panose="05000000000000000000" pitchFamily="2" charset="2"/>
                <a:hlinkClick r:id="" action="ppaction://noaction"/>
              </a:rPr>
              <a:t>5</a:t>
            </a:r>
            <a:r>
              <a:rPr lang="en-US" sz="1800" b="1" dirty="0">
                <a:solidFill>
                  <a:srgbClr val="0000FF"/>
                </a:solidFill>
                <a:sym typeface="Wingdings" panose="05000000000000000000" pitchFamily="2" charset="2"/>
              </a:rPr>
              <a:t>  30 </a:t>
            </a:r>
            <a:r>
              <a:rPr lang="en-US" sz="1800" b="1" dirty="0" smtClean="0">
                <a:solidFill>
                  <a:srgbClr val="0000FF"/>
                </a:solidFill>
                <a:sym typeface="Wingdings" panose="05000000000000000000" pitchFamily="2" charset="2"/>
              </a:rPr>
              <a:t>min</a:t>
            </a:r>
          </a:p>
          <a:p>
            <a:pPr marL="342900" indent="-342900">
              <a:buFont typeface="Arial" panose="020B0604020202020204" pitchFamily="34" charset="0"/>
              <a:buChar char="•"/>
            </a:pPr>
            <a:endParaRPr lang="en-US" sz="1800" b="1" dirty="0" smtClean="0">
              <a:hlinkClick r:id="rId5" action="ppaction://hlinksldjump"/>
            </a:endParaRPr>
          </a:p>
          <a:p>
            <a:pPr marL="342900" indent="-342900">
              <a:buFont typeface="Arial" panose="020B0604020202020204" pitchFamily="34" charset="0"/>
              <a:buChar char="•"/>
            </a:pPr>
            <a:r>
              <a:rPr lang="en-US" sz="1800" b="1" dirty="0" smtClean="0">
                <a:hlinkClick r:id="rId5" action="ppaction://hlinksldjump"/>
              </a:rPr>
              <a:t>Automated Versioning – Deep Dive </a:t>
            </a:r>
            <a:r>
              <a:rPr lang="en-US" sz="1800" b="1" dirty="0" smtClean="0">
                <a:sym typeface="Wingdings" panose="05000000000000000000" pitchFamily="2" charset="2"/>
              </a:rPr>
              <a:t></a:t>
            </a:r>
            <a:r>
              <a:rPr lang="en-US" sz="1800" b="1" dirty="0" smtClean="0"/>
              <a:t> 15 min</a:t>
            </a:r>
          </a:p>
          <a:p>
            <a:pPr marL="342900" indent="-342900">
              <a:buFont typeface="Arial" panose="020B0604020202020204" pitchFamily="34" charset="0"/>
              <a:buChar char="•"/>
            </a:pPr>
            <a:r>
              <a:rPr lang="en-US" sz="1800" b="1" dirty="0" smtClean="0">
                <a:solidFill>
                  <a:srgbClr val="0000FF"/>
                </a:solidFill>
                <a:hlinkClick r:id="rId6" action="ppaction://hlinksldjump"/>
              </a:rPr>
              <a:t>Exercise 6</a:t>
            </a:r>
            <a:r>
              <a:rPr lang="en-US" sz="1800" b="1" dirty="0" smtClean="0">
                <a:solidFill>
                  <a:srgbClr val="0000FF"/>
                </a:solidFill>
              </a:rPr>
              <a:t> </a:t>
            </a:r>
            <a:r>
              <a:rPr lang="en-US" sz="1800" b="1" dirty="0" smtClean="0">
                <a:solidFill>
                  <a:srgbClr val="0000FF"/>
                </a:solidFill>
                <a:sym typeface="Wingdings" panose="05000000000000000000" pitchFamily="2" charset="2"/>
              </a:rPr>
              <a:t> 30 min</a:t>
            </a:r>
          </a:p>
          <a:p>
            <a:pPr marL="342900" indent="-342900">
              <a:buFont typeface="Arial" panose="020B0604020202020204" pitchFamily="34" charset="0"/>
              <a:buChar char="•"/>
            </a:pPr>
            <a:endParaRPr lang="en-US" sz="1800" b="1" dirty="0" smtClean="0">
              <a:solidFill>
                <a:srgbClr val="0000FF"/>
              </a:solidFill>
            </a:endParaRPr>
          </a:p>
          <a:p>
            <a:pPr marL="342900" indent="-342900">
              <a:buFont typeface="Arial" panose="020B0604020202020204" pitchFamily="34" charset="0"/>
              <a:buChar char="•"/>
            </a:pPr>
            <a:r>
              <a:rPr lang="en-US" sz="1800" b="1" dirty="0" smtClean="0">
                <a:hlinkClick r:id="rId7" action="ppaction://hlinksldjump"/>
              </a:rPr>
              <a:t>CD Pipeline execution/  Releasing – Automated vs manual</a:t>
            </a:r>
            <a:r>
              <a:rPr lang="en-US" sz="1800" b="1" dirty="0" smtClean="0"/>
              <a:t> </a:t>
            </a:r>
            <a:r>
              <a:rPr lang="en-US" sz="1800" b="1" dirty="0" smtClean="0">
                <a:sym typeface="Wingdings" panose="05000000000000000000" pitchFamily="2" charset="2"/>
              </a:rPr>
              <a:t></a:t>
            </a:r>
            <a:r>
              <a:rPr lang="en-US" sz="1800" b="1" dirty="0" smtClean="0"/>
              <a:t> 15 min</a:t>
            </a:r>
          </a:p>
          <a:p>
            <a:pPr marL="342900" indent="-342900">
              <a:buFont typeface="Arial" panose="020B0604020202020204" pitchFamily="34" charset="0"/>
              <a:buChar char="•"/>
            </a:pPr>
            <a:r>
              <a:rPr lang="en-US" sz="1800" b="1" dirty="0" smtClean="0">
                <a:solidFill>
                  <a:srgbClr val="0000FF"/>
                </a:solidFill>
                <a:hlinkClick r:id="rId3" action="ppaction://hlinksldjump"/>
              </a:rPr>
              <a:t>Exercise 7.1 + 7.2 </a:t>
            </a:r>
            <a:r>
              <a:rPr lang="en-US" sz="1800" b="1" dirty="0" smtClean="0">
                <a:solidFill>
                  <a:srgbClr val="0000FF"/>
                </a:solidFill>
                <a:sym typeface="Wingdings" panose="05000000000000000000" pitchFamily="2" charset="2"/>
              </a:rPr>
              <a:t> 45</a:t>
            </a:r>
            <a:r>
              <a:rPr lang="en-US" sz="1800" b="1" dirty="0" smtClean="0">
                <a:solidFill>
                  <a:srgbClr val="0000FF"/>
                </a:solidFill>
              </a:rPr>
              <a:t> min</a:t>
            </a:r>
          </a:p>
        </p:txBody>
      </p:sp>
    </p:spTree>
    <p:extLst>
      <p:ext uri="{BB962C8B-B14F-4D97-AF65-F5344CB8AC3E}">
        <p14:creationId xmlns:p14="http://schemas.microsoft.com/office/powerpoint/2010/main" val="29155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 Day 2 – </a:t>
            </a:r>
            <a:r>
              <a:rPr lang="de-DE" dirty="0" err="1" smtClean="0"/>
              <a:t>part</a:t>
            </a:r>
            <a:r>
              <a:rPr lang="de-DE" dirty="0" smtClean="0"/>
              <a:t> 1</a:t>
            </a:r>
            <a:endParaRPr lang="de-DE" dirty="0"/>
          </a:p>
        </p:txBody>
      </p:sp>
      <p:sp>
        <p:nvSpPr>
          <p:cNvPr id="3" name="Text Placeholder 2"/>
          <p:cNvSpPr>
            <a:spLocks noGrp="1"/>
          </p:cNvSpPr>
          <p:nvPr>
            <p:ph type="body" sz="quarter" idx="10"/>
          </p:nvPr>
        </p:nvSpPr>
        <p:spPr>
          <a:xfrm>
            <a:off x="324000" y="1426030"/>
            <a:ext cx="11545200" cy="4909456"/>
          </a:xfrm>
        </p:spPr>
        <p:txBody>
          <a:bodyPr/>
          <a:lstStyle/>
          <a:p>
            <a:pPr marL="342900" indent="-342900">
              <a:buFont typeface="Arial" panose="020B0604020202020204" pitchFamily="34" charset="0"/>
              <a:buChar char="•"/>
            </a:pPr>
            <a:r>
              <a:rPr lang="en-US" sz="1800" b="1" dirty="0" smtClean="0"/>
              <a:t>Wrap Up day 1 </a:t>
            </a:r>
            <a:r>
              <a:rPr lang="en-US" sz="1800" b="1" dirty="0" smtClean="0">
                <a:sym typeface="Wingdings" panose="05000000000000000000" pitchFamily="2" charset="2"/>
              </a:rPr>
              <a:t> </a:t>
            </a:r>
            <a:r>
              <a:rPr lang="en-US" sz="1800" b="1" dirty="0" smtClean="0"/>
              <a:t>15 min</a:t>
            </a:r>
          </a:p>
          <a:p>
            <a:pPr marL="342900" indent="-342900">
              <a:buFont typeface="Arial" panose="020B0604020202020204" pitchFamily="34" charset="0"/>
              <a:buChar char="•"/>
            </a:pPr>
            <a:r>
              <a:rPr lang="en-US" sz="1800" b="1" dirty="0">
                <a:sym typeface="Wingdings" panose="05000000000000000000" pitchFamily="2" charset="2"/>
                <a:hlinkClick r:id="rId2" action="ppaction://hlinksldjump"/>
              </a:rPr>
              <a:t>Deployment types , Blue-Green/ Canary, etc.</a:t>
            </a:r>
            <a:r>
              <a:rPr lang="en-US" sz="1800" b="1" dirty="0">
                <a:sym typeface="Wingdings" panose="05000000000000000000" pitchFamily="2" charset="2"/>
              </a:rPr>
              <a:t> </a:t>
            </a:r>
            <a:r>
              <a:rPr lang="en-US" sz="1800" b="1" dirty="0"/>
              <a:t> 15 min</a:t>
            </a:r>
          </a:p>
          <a:p>
            <a:pPr marL="342900" indent="-342900">
              <a:buFont typeface="Arial" panose="020B0604020202020204" pitchFamily="34" charset="0"/>
              <a:buChar char="•"/>
            </a:pPr>
            <a:r>
              <a:rPr lang="en-US" sz="1800" b="1" dirty="0">
                <a:solidFill>
                  <a:srgbClr val="0000FF"/>
                </a:solidFill>
                <a:hlinkClick r:id="rId3" action="ppaction://hlinksldjump"/>
              </a:rPr>
              <a:t>Exercise 8.1  + 8.2 </a:t>
            </a:r>
            <a:r>
              <a:rPr lang="en-US" sz="1800" b="1" dirty="0">
                <a:solidFill>
                  <a:srgbClr val="0000FF"/>
                </a:solidFill>
                <a:sym typeface="Wingdings" panose="05000000000000000000" pitchFamily="2" charset="2"/>
              </a:rPr>
              <a:t></a:t>
            </a:r>
            <a:r>
              <a:rPr lang="en-US" sz="1800" b="1" dirty="0">
                <a:solidFill>
                  <a:srgbClr val="0000FF"/>
                </a:solidFill>
              </a:rPr>
              <a:t> 60 </a:t>
            </a:r>
            <a:r>
              <a:rPr lang="en-US" sz="1800" b="1" dirty="0" smtClean="0">
                <a:solidFill>
                  <a:srgbClr val="0000FF"/>
                </a:solidFill>
              </a:rPr>
              <a:t>min</a:t>
            </a:r>
          </a:p>
          <a:p>
            <a:pPr marL="342900" indent="-342900">
              <a:buFont typeface="Arial" panose="020B0604020202020204" pitchFamily="34" charset="0"/>
              <a:buChar char="•"/>
            </a:pPr>
            <a:r>
              <a:rPr lang="en-US" sz="1800" b="1" dirty="0" smtClean="0"/>
              <a:t>Canary </a:t>
            </a:r>
          </a:p>
          <a:p>
            <a:pPr marL="342900" indent="-342900">
              <a:buFont typeface="Arial" panose="020B0604020202020204" pitchFamily="34" charset="0"/>
              <a:buChar char="•"/>
            </a:pPr>
            <a:endParaRPr lang="en-US" sz="1800" b="1" dirty="0" smtClean="0">
              <a:hlinkClick r:id="rId4" action="ppaction://hlinksldjump"/>
            </a:endParaRPr>
          </a:p>
          <a:p>
            <a:pPr marL="342900" indent="-342900">
              <a:buFont typeface="Arial" panose="020B0604020202020204" pitchFamily="34" charset="0"/>
              <a:buChar char="•"/>
            </a:pPr>
            <a:r>
              <a:rPr lang="en-US" sz="1800" b="1" dirty="0" smtClean="0">
                <a:hlinkClick r:id="rId4" action="ppaction://hlinksldjump"/>
              </a:rPr>
              <a:t>Automated CD Pipeline setup/ deployment descriptors with Ruby Framework</a:t>
            </a:r>
            <a:r>
              <a:rPr lang="en-US" sz="1800" b="1" dirty="0" smtClean="0"/>
              <a:t>  </a:t>
            </a:r>
            <a:r>
              <a:rPr lang="en-US" sz="1800" b="1" dirty="0" smtClean="0">
                <a:sym typeface="Wingdings" panose="05000000000000000000" pitchFamily="2" charset="2"/>
              </a:rPr>
              <a:t></a:t>
            </a:r>
            <a:r>
              <a:rPr lang="en-US" sz="1800" b="1" dirty="0" smtClean="0"/>
              <a:t> 15 min</a:t>
            </a:r>
          </a:p>
          <a:p>
            <a:pPr marL="342900" indent="-342900">
              <a:buFont typeface="Arial" panose="020B0604020202020204" pitchFamily="34" charset="0"/>
              <a:buChar char="•"/>
            </a:pPr>
            <a:r>
              <a:rPr lang="en-US" sz="1800" b="1" dirty="0" smtClean="0">
                <a:hlinkClick r:id="rId5" action="ppaction://hlinksldjump"/>
              </a:rPr>
              <a:t>Extend Commit Stage with Quality Metrics </a:t>
            </a:r>
            <a:r>
              <a:rPr lang="en-US" sz="1800" b="1" dirty="0" smtClean="0">
                <a:sym typeface="Wingdings" panose="05000000000000000000" pitchFamily="2" charset="2"/>
              </a:rPr>
              <a:t></a:t>
            </a:r>
            <a:r>
              <a:rPr lang="en-US" sz="1800" b="1" dirty="0" smtClean="0"/>
              <a:t> 15 min</a:t>
            </a:r>
          </a:p>
          <a:p>
            <a:pPr marL="342900" indent="-342900">
              <a:buFont typeface="Arial" panose="020B0604020202020204" pitchFamily="34" charset="0"/>
              <a:buChar char="•"/>
            </a:pPr>
            <a:r>
              <a:rPr lang="en-US" sz="1800" b="1" dirty="0" smtClean="0">
                <a:solidFill>
                  <a:srgbClr val="0000FF"/>
                </a:solidFill>
                <a:hlinkClick r:id="rId6" action="ppaction://hlinksldjump"/>
              </a:rPr>
              <a:t>Exercise 9 </a:t>
            </a:r>
            <a:r>
              <a:rPr lang="en-US" sz="1800" b="1" dirty="0" smtClean="0">
                <a:solidFill>
                  <a:srgbClr val="0000FF"/>
                </a:solidFill>
                <a:sym typeface="Wingdings" panose="05000000000000000000" pitchFamily="2" charset="2"/>
              </a:rPr>
              <a:t> 45</a:t>
            </a:r>
            <a:r>
              <a:rPr lang="en-US" sz="1800" b="1" dirty="0" smtClean="0">
                <a:solidFill>
                  <a:srgbClr val="0000FF"/>
                </a:solidFill>
              </a:rPr>
              <a:t> min</a:t>
            </a:r>
          </a:p>
          <a:p>
            <a:pPr marL="342900" indent="-342900">
              <a:buFont typeface="Arial" panose="020B0604020202020204" pitchFamily="34" charset="0"/>
              <a:buChar char="•"/>
            </a:pPr>
            <a:endParaRPr lang="en-US" sz="1800" b="1" dirty="0" smtClean="0"/>
          </a:p>
          <a:p>
            <a:pPr marL="342900" indent="-342900">
              <a:buFont typeface="Arial" panose="020B0604020202020204" pitchFamily="34" charset="0"/>
              <a:buChar char="•"/>
            </a:pPr>
            <a:r>
              <a:rPr lang="en-US" sz="1800" b="1" dirty="0" smtClean="0"/>
              <a:t>Lunch </a:t>
            </a:r>
            <a:r>
              <a:rPr lang="en-US" sz="1800" b="1" dirty="0" smtClean="0">
                <a:sym typeface="Wingdings" panose="05000000000000000000" pitchFamily="2" charset="2"/>
              </a:rPr>
              <a:t> 60</a:t>
            </a:r>
            <a:r>
              <a:rPr lang="en-US" sz="1800" b="1" dirty="0" smtClean="0"/>
              <a:t> min (12:30 – 13:30)</a:t>
            </a:r>
          </a:p>
        </p:txBody>
      </p:sp>
    </p:spTree>
    <p:extLst>
      <p:ext uri="{BB962C8B-B14F-4D97-AF65-F5344CB8AC3E}">
        <p14:creationId xmlns:p14="http://schemas.microsoft.com/office/powerpoint/2010/main" val="214240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 Day 2 – </a:t>
            </a:r>
            <a:r>
              <a:rPr lang="de-DE" dirty="0" err="1" smtClean="0"/>
              <a:t>part</a:t>
            </a:r>
            <a:r>
              <a:rPr lang="de-DE" dirty="0" smtClean="0"/>
              <a:t> 2</a:t>
            </a:r>
            <a:endParaRPr lang="de-DE" dirty="0"/>
          </a:p>
        </p:txBody>
      </p:sp>
      <p:sp>
        <p:nvSpPr>
          <p:cNvPr id="3" name="Text Placeholder 2"/>
          <p:cNvSpPr>
            <a:spLocks noGrp="1"/>
          </p:cNvSpPr>
          <p:nvPr>
            <p:ph type="body" sz="quarter" idx="10"/>
          </p:nvPr>
        </p:nvSpPr>
        <p:spPr>
          <a:xfrm>
            <a:off x="324000" y="1426030"/>
            <a:ext cx="11545200" cy="4909456"/>
          </a:xfrm>
        </p:spPr>
        <p:txBody>
          <a:bodyPr/>
          <a:lstStyle/>
          <a:p>
            <a:pPr marL="342900" indent="-342900">
              <a:buFont typeface="Arial" panose="020B0604020202020204" pitchFamily="34" charset="0"/>
              <a:buChar char="•"/>
            </a:pPr>
            <a:r>
              <a:rPr lang="en-US" sz="1800" b="1" dirty="0">
                <a:sym typeface="Wingdings" panose="05000000000000000000" pitchFamily="2" charset="2"/>
                <a:hlinkClick r:id="rId2" action="ppaction://hlinksldjump"/>
              </a:rPr>
              <a:t>CD Pipeline Visualization/ Dashboards/</a:t>
            </a:r>
            <a:r>
              <a:rPr lang="en-US" sz="1800" b="1" dirty="0" err="1">
                <a:sym typeface="Wingdings" panose="05000000000000000000" pitchFamily="2" charset="2"/>
                <a:hlinkClick r:id="rId2" action="ppaction://hlinksldjump"/>
              </a:rPr>
              <a:t>Trafficlights</a:t>
            </a:r>
            <a:r>
              <a:rPr lang="en-US" sz="1800" b="1" dirty="0">
                <a:sym typeface="Wingdings" panose="05000000000000000000" pitchFamily="2" charset="2"/>
              </a:rPr>
              <a:t>  </a:t>
            </a:r>
            <a:r>
              <a:rPr lang="en-US" sz="1800" b="1" dirty="0"/>
              <a:t> 15 min</a:t>
            </a:r>
          </a:p>
          <a:p>
            <a:pPr marL="342900" indent="-342900">
              <a:buFont typeface="Arial" panose="020B0604020202020204" pitchFamily="34" charset="0"/>
              <a:buChar char="•"/>
            </a:pPr>
            <a:r>
              <a:rPr lang="en-US" sz="1800" b="1" dirty="0">
                <a:solidFill>
                  <a:srgbClr val="0000FF"/>
                </a:solidFill>
                <a:hlinkClick r:id="rId3" action="ppaction://hlinksldjump"/>
              </a:rPr>
              <a:t>Exercise 10 + xx </a:t>
            </a:r>
            <a:r>
              <a:rPr lang="en-US" sz="1800" b="1" dirty="0">
                <a:solidFill>
                  <a:srgbClr val="0000FF"/>
                </a:solidFill>
                <a:sym typeface="Wingdings" panose="05000000000000000000" pitchFamily="2" charset="2"/>
              </a:rPr>
              <a:t></a:t>
            </a:r>
            <a:r>
              <a:rPr lang="en-US" sz="1800" b="1" dirty="0">
                <a:solidFill>
                  <a:srgbClr val="0000FF"/>
                </a:solidFill>
              </a:rPr>
              <a:t> 30 min</a:t>
            </a:r>
          </a:p>
          <a:p>
            <a:pPr marL="342900" indent="-342900">
              <a:buFont typeface="Arial" panose="020B0604020202020204" pitchFamily="34" charset="0"/>
              <a:buChar char="•"/>
            </a:pPr>
            <a:endParaRPr lang="en-US" sz="1800" i="1" dirty="0" smtClean="0">
              <a:sym typeface="Wingdings" panose="05000000000000000000" pitchFamily="2" charset="2"/>
            </a:endParaRPr>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203842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 Day 3 – part 1</a:t>
            </a:r>
            <a:endParaRPr lang="de-DE" dirty="0"/>
          </a:p>
        </p:txBody>
      </p:sp>
      <p:sp>
        <p:nvSpPr>
          <p:cNvPr id="3" name="Text Placeholder 2"/>
          <p:cNvSpPr>
            <a:spLocks noGrp="1"/>
          </p:cNvSpPr>
          <p:nvPr>
            <p:ph type="body" sz="quarter" idx="10"/>
          </p:nvPr>
        </p:nvSpPr>
        <p:spPr>
          <a:xfrm>
            <a:off x="324000" y="1426030"/>
            <a:ext cx="11545200" cy="4909456"/>
          </a:xfrm>
        </p:spPr>
        <p:txBody>
          <a:bodyPr/>
          <a:lstStyle/>
          <a:p>
            <a:pPr marL="342900" indent="-342900">
              <a:buFont typeface="Arial" panose="020B0604020202020204" pitchFamily="34" charset="0"/>
              <a:buChar char="•"/>
            </a:pPr>
            <a:r>
              <a:rPr lang="en-US" sz="1800" b="1" dirty="0" smtClean="0"/>
              <a:t>? CD and </a:t>
            </a:r>
            <a:r>
              <a:rPr lang="en-US" sz="1800" b="1" dirty="0" err="1" smtClean="0"/>
              <a:t>Microservices</a:t>
            </a:r>
            <a:r>
              <a:rPr lang="en-US" sz="1800" b="1" dirty="0" smtClean="0"/>
              <a:t> </a:t>
            </a:r>
            <a:r>
              <a:rPr lang="en-US" sz="1800" b="1" dirty="0" smtClean="0">
                <a:sym typeface="Wingdings" panose="05000000000000000000" pitchFamily="2" charset="2"/>
              </a:rPr>
              <a:t> 30 min</a:t>
            </a:r>
          </a:p>
          <a:p>
            <a:pPr marL="342900" indent="-342900">
              <a:buFont typeface="Arial" panose="020B0604020202020204" pitchFamily="34" charset="0"/>
              <a:buChar char="•"/>
            </a:pPr>
            <a:endParaRPr lang="en-US" sz="1800" b="1" dirty="0" smtClean="0">
              <a:sym typeface="Wingdings" panose="05000000000000000000" pitchFamily="2" charset="2"/>
            </a:endParaRPr>
          </a:p>
          <a:p>
            <a:pPr marL="342900" indent="-342900">
              <a:buFont typeface="Arial" panose="020B0604020202020204" pitchFamily="34" charset="0"/>
              <a:buChar char="•"/>
            </a:pPr>
            <a:r>
              <a:rPr lang="en-US" sz="1800" b="1" dirty="0">
                <a:sym typeface="Wingdings" panose="05000000000000000000" pitchFamily="2" charset="2"/>
              </a:rPr>
              <a:t>Infrastructure-as-code</a:t>
            </a:r>
          </a:p>
          <a:p>
            <a:pPr marL="342900" indent="-342900">
              <a:buFont typeface="Arial" panose="020B0604020202020204" pitchFamily="34" charset="0"/>
              <a:buChar char="•"/>
            </a:pPr>
            <a:r>
              <a:rPr lang="en-US" sz="1800" b="1" dirty="0">
                <a:sym typeface="Wingdings" panose="05000000000000000000" pitchFamily="2" charset="2"/>
              </a:rPr>
              <a:t>Exercise xx Infrastructure-as-code</a:t>
            </a:r>
          </a:p>
          <a:p>
            <a:pPr marL="342900" indent="-342900">
              <a:buFont typeface="Arial" panose="020B0604020202020204" pitchFamily="34" charset="0"/>
              <a:buChar char="•"/>
            </a:pPr>
            <a:r>
              <a:rPr lang="en-US" sz="1800" b="1" dirty="0">
                <a:sym typeface="Wingdings" panose="05000000000000000000" pitchFamily="2" charset="2"/>
              </a:rPr>
              <a:t>Exercise xx Monsoon/Chef readymade</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b="1" dirty="0" smtClean="0">
              <a:sym typeface="Wingdings" panose="05000000000000000000" pitchFamily="2" charset="2"/>
            </a:endParaRPr>
          </a:p>
          <a:p>
            <a:pPr marL="342900" indent="-342900">
              <a:buFont typeface="Arial" panose="020B0604020202020204" pitchFamily="34" charset="0"/>
              <a:buChar char="•"/>
            </a:pPr>
            <a:r>
              <a:rPr lang="en-US" sz="1800" b="1" dirty="0" smtClean="0">
                <a:sym typeface="Wingdings" panose="05000000000000000000" pitchFamily="2" charset="2"/>
                <a:hlinkClick r:id="" action="ppaction://noaction"/>
              </a:rPr>
              <a:t>Monitoring</a:t>
            </a:r>
            <a:endParaRPr lang="en-US" sz="1800" b="1" dirty="0" smtClean="0">
              <a:sym typeface="Wingdings" panose="05000000000000000000" pitchFamily="2" charset="2"/>
            </a:endParaRPr>
          </a:p>
          <a:p>
            <a:pPr marL="342900" indent="-342900">
              <a:buFont typeface="Arial" panose="020B0604020202020204" pitchFamily="34" charset="0"/>
              <a:buChar char="•"/>
            </a:pPr>
            <a:r>
              <a:rPr lang="en-US" sz="1800" b="1" dirty="0" smtClean="0">
                <a:sym typeface="Wingdings" panose="05000000000000000000" pitchFamily="2" charset="2"/>
              </a:rPr>
              <a:t>Exercise xx Uptime, etc.</a:t>
            </a:r>
          </a:p>
          <a:p>
            <a:pPr marL="342900" indent="-342900">
              <a:buFont typeface="Arial" panose="020B0604020202020204" pitchFamily="34" charset="0"/>
              <a:buChar char="•"/>
            </a:pPr>
            <a:endParaRPr lang="en-US" sz="1800" b="1" dirty="0" smtClean="0">
              <a:sym typeface="Wingdings" panose="05000000000000000000" pitchFamily="2" charset="2"/>
            </a:endParaRPr>
          </a:p>
          <a:p>
            <a:pPr marL="342900" indent="-342900">
              <a:buFont typeface="Arial" panose="020B0604020202020204" pitchFamily="34" charset="0"/>
              <a:buChar char="•"/>
            </a:pPr>
            <a:r>
              <a:rPr lang="en-US" sz="1800" b="1" dirty="0" smtClean="0">
                <a:sym typeface="Wingdings" panose="05000000000000000000" pitchFamily="2" charset="2"/>
              </a:rPr>
              <a:t>Exercise xx </a:t>
            </a:r>
            <a:r>
              <a:rPr lang="en-US" sz="1800" b="1" dirty="0" err="1" smtClean="0">
                <a:sym typeface="Wingdings" panose="05000000000000000000" pitchFamily="2" charset="2"/>
              </a:rPr>
              <a:t>Kibana</a:t>
            </a:r>
            <a:endParaRPr lang="en-US" sz="1800" b="1" dirty="0" smtClean="0">
              <a:sym typeface="Wingdings" panose="05000000000000000000" pitchFamily="2" charset="2"/>
            </a:endParaRPr>
          </a:p>
          <a:p>
            <a:pPr marL="342900" indent="-342900">
              <a:buFont typeface="Arial" panose="020B0604020202020204" pitchFamily="34" charset="0"/>
              <a:buChar char="•"/>
            </a:pPr>
            <a:r>
              <a:rPr lang="en-US" sz="1800" b="1" dirty="0">
                <a:sym typeface="Wingdings" panose="05000000000000000000" pitchFamily="2" charset="2"/>
                <a:hlinkClick r:id="" action="ppaction://noaction"/>
              </a:rPr>
              <a:t>Scaling/ </a:t>
            </a:r>
            <a:r>
              <a:rPr lang="en-US" sz="1800" b="1" dirty="0" err="1">
                <a:sym typeface="Wingdings" panose="05000000000000000000" pitchFamily="2" charset="2"/>
                <a:hlinkClick r:id="" action="ppaction://noaction"/>
              </a:rPr>
              <a:t>Autoscaling</a:t>
            </a:r>
            <a:endParaRPr lang="en-US" sz="1800" b="1" dirty="0">
              <a:sym typeface="Wingdings" panose="05000000000000000000" pitchFamily="2" charset="2"/>
            </a:endParaRPr>
          </a:p>
          <a:p>
            <a:pPr marL="342900" indent="-342900">
              <a:buFont typeface="Arial" panose="020B0604020202020204" pitchFamily="34" charset="0"/>
              <a:buChar char="•"/>
            </a:pPr>
            <a:endParaRPr lang="en-US" sz="1800" b="1" dirty="0" smtClean="0">
              <a:sym typeface="Wingdings" panose="05000000000000000000" pitchFamily="2" charset="2"/>
            </a:endParaRPr>
          </a:p>
          <a:p>
            <a:pPr marL="342900" indent="-342900">
              <a:buFont typeface="Arial" panose="020B0604020202020204" pitchFamily="34" charset="0"/>
              <a:buChar char="•"/>
            </a:pPr>
            <a:endParaRPr lang="en-US" sz="1800" b="1" dirty="0" smtClean="0">
              <a:sym typeface="Wingdings" panose="05000000000000000000" pitchFamily="2" charset="2"/>
            </a:endParaRPr>
          </a:p>
          <a:p>
            <a:pPr marL="342900" indent="-342900">
              <a:buFont typeface="Arial" panose="020B0604020202020204" pitchFamily="34" charset="0"/>
              <a:buChar char="•"/>
            </a:pPr>
            <a:r>
              <a:rPr lang="en-US" sz="1800" b="1" dirty="0" smtClean="0">
                <a:sym typeface="Wingdings" panose="05000000000000000000" pitchFamily="2" charset="2"/>
              </a:rPr>
              <a:t>Infrastructure-as-code</a:t>
            </a:r>
          </a:p>
          <a:p>
            <a:pPr marL="342900" indent="-342900">
              <a:buFont typeface="Arial" panose="020B0604020202020204" pitchFamily="34" charset="0"/>
              <a:buChar char="•"/>
            </a:pPr>
            <a:r>
              <a:rPr lang="en-US" sz="1800" b="1" dirty="0" smtClean="0">
                <a:sym typeface="Wingdings" panose="05000000000000000000" pitchFamily="2" charset="2"/>
              </a:rPr>
              <a:t>Exercise xx Infrastructure-as-code</a:t>
            </a:r>
          </a:p>
          <a:p>
            <a:pPr marL="342900" indent="-342900">
              <a:buFont typeface="Arial" panose="020B0604020202020204" pitchFamily="34" charset="0"/>
              <a:buChar char="•"/>
            </a:pPr>
            <a:r>
              <a:rPr lang="en-US" sz="1800" b="1" dirty="0" smtClean="0">
                <a:sym typeface="Wingdings" panose="05000000000000000000" pitchFamily="2" charset="2"/>
              </a:rPr>
              <a:t>Exercise xx Monsoon/Chef readymade</a:t>
            </a:r>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3939540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 Day 3 – part 2</a:t>
            </a:r>
            <a:endParaRPr lang="de-DE" dirty="0"/>
          </a:p>
        </p:txBody>
      </p:sp>
      <p:sp>
        <p:nvSpPr>
          <p:cNvPr id="3" name="Text Placeholder 2"/>
          <p:cNvSpPr>
            <a:spLocks noGrp="1"/>
          </p:cNvSpPr>
          <p:nvPr>
            <p:ph type="body" sz="quarter" idx="10"/>
          </p:nvPr>
        </p:nvSpPr>
        <p:spPr>
          <a:xfrm>
            <a:off x="324000" y="1426030"/>
            <a:ext cx="11545200" cy="4909456"/>
          </a:xfrm>
        </p:spPr>
        <p:txBody>
          <a:bodyPr/>
          <a:lstStyle/>
          <a:p>
            <a:pPr marL="342900" indent="-342900">
              <a:buFont typeface="Arial" panose="020B0604020202020204" pitchFamily="34" charset="0"/>
              <a:buChar char="•"/>
            </a:pPr>
            <a:r>
              <a:rPr lang="en-US" sz="1800" b="1" dirty="0" smtClean="0">
                <a:hlinkClick r:id="rId2" action="ppaction://hlinksldjump"/>
              </a:rPr>
              <a:t>Infrastructure </a:t>
            </a:r>
            <a:r>
              <a:rPr lang="en-US" sz="1800" b="1" dirty="0">
                <a:hlinkClick r:id="rId2" action="ppaction://hlinksldjump"/>
              </a:rPr>
              <a:t>as Code, </a:t>
            </a:r>
            <a:r>
              <a:rPr lang="en-US" sz="1800" b="1" dirty="0" smtClean="0">
                <a:hlinkClick r:id="rId2" action="ppaction://hlinksldjump"/>
              </a:rPr>
              <a:t>Samples (e.g. Monsoon/Chef readymade)</a:t>
            </a:r>
            <a:r>
              <a:rPr lang="en-US" sz="1800" b="1" dirty="0" smtClean="0"/>
              <a:t> </a:t>
            </a:r>
            <a:r>
              <a:rPr lang="en-US" sz="1800" b="1" dirty="0">
                <a:sym typeface="Wingdings" panose="05000000000000000000" pitchFamily="2" charset="2"/>
              </a:rPr>
              <a:t> </a:t>
            </a:r>
            <a:r>
              <a:rPr lang="en-US" sz="1800" b="1" dirty="0" smtClean="0">
                <a:sym typeface="Wingdings" panose="05000000000000000000" pitchFamily="2" charset="2"/>
              </a:rPr>
              <a:t>15 </a:t>
            </a:r>
            <a:r>
              <a:rPr lang="en-US" sz="1800" b="1" dirty="0">
                <a:sym typeface="Wingdings" panose="05000000000000000000" pitchFamily="2" charset="2"/>
              </a:rPr>
              <a:t>min</a:t>
            </a:r>
          </a:p>
          <a:p>
            <a:pPr marL="342900" indent="-342900">
              <a:buFont typeface="Arial" panose="020B0604020202020204" pitchFamily="34" charset="0"/>
              <a:buChar char="•"/>
            </a:pPr>
            <a:r>
              <a:rPr lang="en-US" sz="1800" b="1" dirty="0">
                <a:sym typeface="Wingdings" panose="05000000000000000000" pitchFamily="2" charset="2"/>
                <a:hlinkClick r:id="rId3" action="ppaction://hlinksldjump"/>
              </a:rPr>
              <a:t>Exercise </a:t>
            </a:r>
            <a:r>
              <a:rPr lang="en-US" sz="1800" b="1" dirty="0" smtClean="0">
                <a:sym typeface="Wingdings" panose="05000000000000000000" pitchFamily="2" charset="2"/>
                <a:hlinkClick r:id="rId3" action="ppaction://hlinksldjump"/>
              </a:rPr>
              <a:t>1 </a:t>
            </a:r>
            <a:r>
              <a:rPr lang="en-US" sz="1800" b="1" dirty="0">
                <a:sym typeface="Wingdings" panose="05000000000000000000" pitchFamily="2" charset="2"/>
              </a:rPr>
              <a:t> 15 </a:t>
            </a:r>
            <a:r>
              <a:rPr lang="en-US" sz="1800" b="1" dirty="0" smtClean="0">
                <a:sym typeface="Wingdings" panose="05000000000000000000" pitchFamily="2" charset="2"/>
              </a:rPr>
              <a:t>min</a:t>
            </a:r>
          </a:p>
          <a:p>
            <a:pPr marL="342900" indent="-342900">
              <a:buFont typeface="Arial" panose="020B0604020202020204" pitchFamily="34" charset="0"/>
              <a:buChar char="•"/>
            </a:pPr>
            <a:r>
              <a:rPr lang="en-US" sz="1800" b="1" dirty="0" smtClean="0">
                <a:hlinkClick r:id="" action="ppaction://noaction"/>
              </a:rPr>
              <a:t>CI-Connect/ xMake/ Jenkins as a Service? </a:t>
            </a:r>
            <a:r>
              <a:rPr lang="en-US" sz="1800" b="1" dirty="0" smtClean="0">
                <a:sym typeface="Wingdings" panose="05000000000000000000" pitchFamily="2" charset="2"/>
              </a:rPr>
              <a:t> &lt;=120 min (Alexander Link)</a:t>
            </a:r>
          </a:p>
          <a:p>
            <a:pPr marL="342900" indent="-342900">
              <a:buFont typeface="Arial" panose="020B0604020202020204" pitchFamily="34" charset="0"/>
              <a:buChar char="•"/>
            </a:pPr>
            <a:r>
              <a:rPr lang="en-US" sz="1800" b="1" dirty="0" smtClean="0">
                <a:sym typeface="Wingdings" panose="05000000000000000000" pitchFamily="2" charset="2"/>
              </a:rPr>
              <a:t>Q&amp;A  30 min </a:t>
            </a:r>
            <a:r>
              <a:rPr lang="en-US" sz="1800" i="1" dirty="0" smtClean="0">
                <a:sym typeface="Wingdings" panose="05000000000000000000" pitchFamily="2" charset="2"/>
              </a:rPr>
              <a:t>(16:30 – 17:00)</a:t>
            </a:r>
          </a:p>
          <a:p>
            <a:pPr marL="342900" indent="-342900">
              <a:buFont typeface="Arial" panose="020B0604020202020204" pitchFamily="34" charset="0"/>
              <a:buChar char="•"/>
            </a:pPr>
            <a:endParaRPr lang="en-US" sz="1800" i="1" dirty="0" smtClean="0">
              <a:sym typeface="Wingdings" panose="05000000000000000000" pitchFamily="2" charset="2"/>
            </a:endParaRPr>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3054694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Course Agenda – Day 2</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411721078"/>
              </p:ext>
            </p:extLst>
          </p:nvPr>
        </p:nvGraphicFramePr>
        <p:xfrm>
          <a:off x="324000" y="1617864"/>
          <a:ext cx="4182059" cy="4609995"/>
        </p:xfrm>
        <a:graphic>
          <a:graphicData uri="http://schemas.openxmlformats.org/drawingml/2006/table">
            <a:tbl>
              <a:tblPr/>
              <a:tblGrid>
                <a:gridCol w="242298"/>
                <a:gridCol w="523363"/>
                <a:gridCol w="523363"/>
                <a:gridCol w="596102"/>
                <a:gridCol w="2296933"/>
              </a:tblGrid>
              <a:tr h="210555">
                <a:tc>
                  <a:txBody>
                    <a:bodyPr/>
                    <a:lstStyle/>
                    <a:p>
                      <a:pPr algn="ctr" fontAlgn="b"/>
                      <a:r>
                        <a:rPr lang="de-DE" sz="1000" b="1" i="0" u="none" strike="noStrike" dirty="0">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1000" b="1" i="0" u="none" strike="noStrike">
                          <a:solidFill>
                            <a:srgbClr val="000000"/>
                          </a:solidFill>
                          <a:effectLst/>
                          <a:latin typeface="Arial" panose="020B0604020202020204" pitchFamily="34" charset="0"/>
                        </a:rPr>
                        <a:t>Start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1000" b="1" i="0" u="none" strike="noStrike">
                          <a:solidFill>
                            <a:srgbClr val="000000"/>
                          </a:solidFill>
                          <a:effectLst/>
                          <a:latin typeface="Arial" panose="020B0604020202020204" pitchFamily="34" charset="0"/>
                        </a:rPr>
                        <a:t>Stop</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1000" b="1" i="0" u="none" strike="noStrike">
                          <a:solidFill>
                            <a:srgbClr val="000000"/>
                          </a:solidFill>
                          <a:effectLst/>
                          <a:latin typeface="Arial" panose="020B0604020202020204" pitchFamily="34" charset="0"/>
                        </a:rPr>
                        <a:t>Duration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Topic</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32336">
                <a:tc>
                  <a:txBody>
                    <a:bodyPr/>
                    <a:lstStyle/>
                    <a:p>
                      <a:pPr algn="ctr" fontAlgn="ctr"/>
                      <a:r>
                        <a:rPr lang="de-DE" sz="1000" b="0" i="0" u="none" strike="noStrike">
                          <a:solidFill>
                            <a:srgbClr val="000000"/>
                          </a:solidFill>
                          <a:effectLst/>
                          <a:latin typeface="Arial" panose="020B0604020202020204" pitchFamily="34" charset="0"/>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9:00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9:15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Wrap</a:t>
                      </a:r>
                      <a:r>
                        <a:rPr lang="de-DE" sz="1000" b="1" i="0" u="none" strike="noStrike" kern="1200" dirty="0">
                          <a:solidFill>
                            <a:srgbClr val="000000"/>
                          </a:solidFill>
                          <a:effectLst/>
                          <a:latin typeface="Arial" panose="020B0604020202020204" pitchFamily="34" charset="0"/>
                          <a:ea typeface="+mn-ea"/>
                          <a:cs typeface="+mn-cs"/>
                        </a:rPr>
                        <a:t> </a:t>
                      </a:r>
                      <a:r>
                        <a:rPr lang="de-DE" sz="1000" b="1" i="0" u="none" strike="noStrike" kern="1200" dirty="0" err="1">
                          <a:solidFill>
                            <a:srgbClr val="000000"/>
                          </a:solidFill>
                          <a:effectLst/>
                          <a:latin typeface="Arial" panose="020B0604020202020204" pitchFamily="34" charset="0"/>
                          <a:ea typeface="+mn-ea"/>
                          <a:cs typeface="+mn-cs"/>
                        </a:rPr>
                        <a:t>Up</a:t>
                      </a:r>
                      <a:r>
                        <a:rPr lang="de-DE" sz="1000" b="1" i="0" u="none" strike="noStrike" kern="1200" dirty="0">
                          <a:solidFill>
                            <a:srgbClr val="000000"/>
                          </a:solidFill>
                          <a:effectLst/>
                          <a:latin typeface="Arial" panose="020B0604020202020204" pitchFamily="34" charset="0"/>
                          <a:ea typeface="+mn-ea"/>
                          <a:cs typeface="+mn-cs"/>
                        </a:rPr>
                        <a:t> </a:t>
                      </a:r>
                      <a:r>
                        <a:rPr lang="de-DE" sz="1000" b="1" i="0" u="none" strike="noStrike" kern="1200" dirty="0" err="1">
                          <a:solidFill>
                            <a:srgbClr val="000000"/>
                          </a:solidFill>
                          <a:effectLst/>
                          <a:latin typeface="Arial" panose="020B0604020202020204" pitchFamily="34" charset="0"/>
                          <a:ea typeface="+mn-ea"/>
                          <a:cs typeface="+mn-cs"/>
                        </a:rPr>
                        <a:t>day</a:t>
                      </a:r>
                      <a:r>
                        <a:rPr lang="de-DE" sz="1000" b="1" i="0" u="none" strike="noStrike" kern="1200" dirty="0">
                          <a:solidFill>
                            <a:srgbClr val="000000"/>
                          </a:solidFill>
                          <a:effectLst/>
                          <a:latin typeface="Arial" panose="020B0604020202020204" pitchFamily="34" charset="0"/>
                          <a:ea typeface="+mn-ea"/>
                          <a:cs typeface="+mn-cs"/>
                        </a:rPr>
                        <a:t>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9:15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9:30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en-US" sz="1000" b="1" i="0" u="none" strike="noStrike" kern="1200" dirty="0">
                          <a:solidFill>
                            <a:srgbClr val="000000"/>
                          </a:solidFill>
                          <a:effectLst/>
                          <a:latin typeface="Arial" panose="020B0604020202020204" pitchFamily="34" charset="0"/>
                          <a:ea typeface="+mn-ea"/>
                          <a:cs typeface="+mn-cs"/>
                          <a:hlinkClick r:id="rId2" action="ppaction://hlinkpres?slideindex=1&amp;slidetitle="/>
                        </a:rPr>
                        <a:t>Blue/ Green Deployment Overview </a:t>
                      </a:r>
                      <a:r>
                        <a:rPr lang="en-US" sz="1000" b="1" i="0" u="none" strike="noStrike" kern="1200" dirty="0">
                          <a:solidFill>
                            <a:srgbClr val="000000"/>
                          </a:solidFill>
                          <a:effectLst/>
                          <a:latin typeface="Arial" panose="020B0604020202020204" pitchFamily="34" charset="0"/>
                          <a:ea typeface="+mn-ea"/>
                          <a:cs typeface="+mn-cs"/>
                        </a:rPr>
                        <a:t>+ Demo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9:30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Exercise</a:t>
                      </a:r>
                      <a:r>
                        <a:rPr lang="de-DE" sz="1000" b="1" i="0" u="none" strike="noStrike" kern="1200" dirty="0">
                          <a:solidFill>
                            <a:srgbClr val="000000"/>
                          </a:solidFill>
                          <a:effectLst/>
                          <a:latin typeface="Arial" panose="020B0604020202020204" pitchFamily="34" charset="0"/>
                          <a:ea typeface="+mn-ea"/>
                          <a:cs typeface="+mn-cs"/>
                        </a:rPr>
                        <a:t> 8.1 + 8.2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a:solidFill>
                            <a:srgbClr val="000000"/>
                          </a:solidFill>
                          <a:effectLst/>
                          <a:latin typeface="Arial" panose="020B0604020202020204" pitchFamily="34" charset="0"/>
                          <a:ea typeface="+mn-ea"/>
                          <a:cs typeface="+mn-cs"/>
                        </a:rPr>
                        <a:t>Break</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Canary</a:t>
                      </a:r>
                      <a:r>
                        <a:rPr lang="de-DE" sz="1000" b="1" i="0" u="none" strike="noStrike" kern="1200" dirty="0">
                          <a:solidFill>
                            <a:srgbClr val="000000"/>
                          </a:solidFill>
                          <a:effectLst/>
                          <a:latin typeface="Arial" panose="020B0604020202020204" pitchFamily="34" charset="0"/>
                          <a:ea typeface="+mn-ea"/>
                          <a:cs typeface="+mn-cs"/>
                        </a:rPr>
                        <a:t> Overview + Demo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11:30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hlinkClick r:id="rId3" action="ppaction://hlinkpres?slideindex=1&amp;slidetitle="/>
                        </a:rPr>
                        <a:t>Automate Pipeline + Ruby</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11:30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12:30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a:solidFill>
                            <a:srgbClr val="000000"/>
                          </a:solidFill>
                          <a:effectLst/>
                          <a:latin typeface="Arial" panose="020B0604020202020204" pitchFamily="34" charset="0"/>
                          <a:ea typeface="+mn-ea"/>
                          <a:cs typeface="+mn-cs"/>
                        </a:rPr>
                        <a:t>Lunch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12:30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12:45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hlinkClick r:id="rId4" action="ppaction://hlinkpres?slideindex=1&amp;slidetitle="/>
                        </a:rPr>
                        <a:t>Quality </a:t>
                      </a:r>
                      <a:r>
                        <a:rPr lang="de-DE" sz="1000" b="1" i="0" u="none" strike="noStrike" kern="1200" dirty="0" err="1">
                          <a:solidFill>
                            <a:srgbClr val="000000"/>
                          </a:solidFill>
                          <a:effectLst/>
                          <a:latin typeface="Arial" panose="020B0604020202020204" pitchFamily="34" charset="0"/>
                          <a:ea typeface="+mn-ea"/>
                          <a:cs typeface="+mn-cs"/>
                          <a:hlinkClick r:id="rId4" action="ppaction://hlinkpres?slideindex=1&amp;slidetitle="/>
                        </a:rPr>
                        <a:t>Metrics</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12:45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13:30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a:solidFill>
                            <a:srgbClr val="000000"/>
                          </a:solidFill>
                          <a:effectLst/>
                          <a:latin typeface="Arial" panose="020B0604020202020204" pitchFamily="34" charset="0"/>
                          <a:ea typeface="+mn-ea"/>
                          <a:cs typeface="+mn-cs"/>
                        </a:rPr>
                        <a:t>Exercise 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13:30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13:45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Break</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13:45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14:00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hlinkClick r:id="rId5" action="ppaction://hlinkpres?slideindex=1&amp;slidetitle="/>
                        </a:rPr>
                        <a:t>Pipeline </a:t>
                      </a:r>
                      <a:r>
                        <a:rPr lang="de-DE" sz="1000" b="1" i="0" u="none" strike="noStrike" kern="1200" dirty="0" err="1">
                          <a:solidFill>
                            <a:srgbClr val="000000"/>
                          </a:solidFill>
                          <a:effectLst/>
                          <a:latin typeface="Arial" panose="020B0604020202020204" pitchFamily="34" charset="0"/>
                          <a:ea typeface="+mn-ea"/>
                          <a:cs typeface="+mn-cs"/>
                          <a:hlinkClick r:id="rId5" action="ppaction://hlinkpres?slideindex=1&amp;slidetitle="/>
                        </a:rPr>
                        <a:t>Visualization</a:t>
                      </a:r>
                      <a:r>
                        <a:rPr lang="de-DE" sz="1000" b="1" i="0" u="none" strike="noStrike" kern="1200" dirty="0">
                          <a:solidFill>
                            <a:srgbClr val="000000"/>
                          </a:solidFill>
                          <a:effectLst/>
                          <a:latin typeface="Arial" panose="020B0604020202020204" pitchFamily="34" charset="0"/>
                          <a:ea typeface="+mn-ea"/>
                          <a:cs typeface="+mn-cs"/>
                          <a:hlinkClick r:id="rId5" action="ppaction://hlinkpres?slideindex=1&amp;slidetitle="/>
                        </a:rPr>
                        <a:t> + Dashboards</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14:00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Exercise</a:t>
                      </a:r>
                      <a:r>
                        <a:rPr lang="de-DE" sz="1000" b="1" i="0" u="none" strike="noStrike" kern="1200" dirty="0">
                          <a:solidFill>
                            <a:srgbClr val="000000"/>
                          </a:solidFill>
                          <a:effectLst/>
                          <a:latin typeface="Arial" panose="020B0604020202020204" pitchFamily="34" charset="0"/>
                          <a:ea typeface="+mn-ea"/>
                          <a:cs typeface="+mn-cs"/>
                        </a:rPr>
                        <a:t> 10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14:45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hlinkClick r:id="rId6" action="ppaction://hlinkpres?slideindex=1&amp;slidetitle="/>
                        </a:rPr>
                        <a:t>Microservices </a:t>
                      </a:r>
                      <a:r>
                        <a:rPr lang="de-DE" sz="1000" b="1" i="0" u="none" strike="noStrike" kern="1200" dirty="0" err="1">
                          <a:solidFill>
                            <a:srgbClr val="000000"/>
                          </a:solidFill>
                          <a:effectLst/>
                          <a:latin typeface="Arial" panose="020B0604020202020204" pitchFamily="34" charset="0"/>
                          <a:ea typeface="+mn-ea"/>
                          <a:cs typeface="+mn-cs"/>
                          <a:hlinkClick r:id="rId6" action="ppaction://hlinkpres?slideindex=1&amp;slidetitle="/>
                        </a:rPr>
                        <a:t>and</a:t>
                      </a:r>
                      <a:r>
                        <a:rPr lang="de-DE" sz="1000" b="1" i="0" u="none" strike="noStrike" kern="1200" dirty="0">
                          <a:solidFill>
                            <a:srgbClr val="000000"/>
                          </a:solidFill>
                          <a:effectLst/>
                          <a:latin typeface="Arial" panose="020B0604020202020204" pitchFamily="34" charset="0"/>
                          <a:ea typeface="+mn-ea"/>
                          <a:cs typeface="+mn-cs"/>
                          <a:hlinkClick r:id="rId6" action="ppaction://hlinkpres?slideindex=1&amp;slidetitle="/>
                        </a:rPr>
                        <a:t> CD</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14:45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Break</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Exercise</a:t>
                      </a:r>
                      <a:r>
                        <a:rPr lang="de-DE" sz="1000" b="1" i="0" u="none" strike="noStrike" kern="1200" dirty="0">
                          <a:solidFill>
                            <a:srgbClr val="000000"/>
                          </a:solidFill>
                          <a:effectLst/>
                          <a:latin typeface="Arial" panose="020B0604020202020204" pitchFamily="34" charset="0"/>
                          <a:ea typeface="+mn-ea"/>
                          <a:cs typeface="+mn-cs"/>
                        </a:rPr>
                        <a:t> 11 (</a:t>
                      </a:r>
                      <a:r>
                        <a:rPr lang="de-DE" sz="1000" b="1" i="0" u="none" strike="noStrike" kern="1200" dirty="0" err="1">
                          <a:solidFill>
                            <a:srgbClr val="000000"/>
                          </a:solidFill>
                          <a:effectLst/>
                          <a:latin typeface="Arial" panose="020B0604020202020204" pitchFamily="34" charset="0"/>
                          <a:ea typeface="+mn-ea"/>
                          <a:cs typeface="+mn-cs"/>
                        </a:rPr>
                        <a:t>Monsoon</a:t>
                      </a:r>
                      <a:r>
                        <a:rPr lang="de-DE" sz="1000" b="1" i="0" u="none" strike="noStrike" kern="1200" dirty="0">
                          <a:solidFill>
                            <a:srgbClr val="000000"/>
                          </a:solidFill>
                          <a:effectLst/>
                          <a:latin typeface="Arial" panose="020B0604020202020204" pitchFamily="34" charset="0"/>
                          <a:ea typeface="+mn-ea"/>
                          <a:cs typeface="+mn-cs"/>
                        </a:rPr>
                        <a:t> incl. </a:t>
                      </a:r>
                      <a:r>
                        <a:rPr lang="de-DE" sz="1000" b="1" i="0" u="none" strike="noStrike" kern="1200" dirty="0" err="1">
                          <a:solidFill>
                            <a:srgbClr val="000000"/>
                          </a:solidFill>
                          <a:effectLst/>
                          <a:latin typeface="Arial" panose="020B0604020202020204" pitchFamily="34" charset="0"/>
                          <a:ea typeface="+mn-ea"/>
                          <a:cs typeface="+mn-cs"/>
                        </a:rPr>
                        <a:t>Introduction</a:t>
                      </a:r>
                      <a:r>
                        <a:rPr lang="de-DE" sz="1000" b="1" i="0" u="none" strike="noStrike" kern="1200" dirty="0">
                          <a:solidFill>
                            <a:srgbClr val="000000"/>
                          </a:solidFill>
                          <a:effectLst/>
                          <a:latin typeface="Arial" panose="020B0604020202020204" pitchFamily="34" charset="0"/>
                          <a:ea typeface="+mn-ea"/>
                          <a:cs typeface="+mn-cs"/>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16:00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hlinkClick r:id="rId7" action="ppaction://hlinkpres?slideindex=1&amp;slidetitle="/>
                        </a:rPr>
                        <a:t>Infrastructure </a:t>
                      </a:r>
                      <a:r>
                        <a:rPr lang="de-DE" sz="1000" b="1" i="0" u="none" strike="noStrike" kern="1200" dirty="0" err="1">
                          <a:solidFill>
                            <a:srgbClr val="000000"/>
                          </a:solidFill>
                          <a:effectLst/>
                          <a:latin typeface="Arial" panose="020B0604020202020204" pitchFamily="34" charset="0"/>
                          <a:ea typeface="+mn-ea"/>
                          <a:cs typeface="+mn-cs"/>
                          <a:hlinkClick r:id="rId7" action="ppaction://hlinkpres?slideindex=1&amp;slidetitle="/>
                        </a:rPr>
                        <a:t>as</a:t>
                      </a:r>
                      <a:r>
                        <a:rPr lang="de-DE" sz="1000" b="1" i="0" u="none" strike="noStrike" kern="1200" dirty="0">
                          <a:solidFill>
                            <a:srgbClr val="000000"/>
                          </a:solidFill>
                          <a:effectLst/>
                          <a:latin typeface="Arial" panose="020B0604020202020204" pitchFamily="34" charset="0"/>
                          <a:ea typeface="+mn-ea"/>
                          <a:cs typeface="+mn-cs"/>
                          <a:hlinkClick r:id="rId7" action="ppaction://hlinkpres?slideindex=1&amp;slidetitle="/>
                        </a:rPr>
                        <a:t> Code</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16:00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16:45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fr-FR" sz="1000" b="1" i="0" u="none" strike="noStrike" kern="1200" dirty="0" err="1">
                          <a:solidFill>
                            <a:srgbClr val="000000"/>
                          </a:solidFill>
                          <a:effectLst/>
                          <a:latin typeface="Arial" panose="020B0604020202020204" pitchFamily="34" charset="0"/>
                          <a:ea typeface="+mn-ea"/>
                          <a:cs typeface="+mn-cs"/>
                        </a:rPr>
                        <a:t>Exercise</a:t>
                      </a:r>
                      <a:r>
                        <a:rPr lang="fr-FR" sz="1000" b="1" i="0" u="none" strike="noStrike" kern="1200" dirty="0">
                          <a:solidFill>
                            <a:srgbClr val="000000"/>
                          </a:solidFill>
                          <a:effectLst/>
                          <a:latin typeface="Arial" panose="020B0604020202020204" pitchFamily="34" charset="0"/>
                          <a:ea typeface="+mn-ea"/>
                          <a:cs typeface="+mn-cs"/>
                        </a:rPr>
                        <a:t> 11 (</a:t>
                      </a:r>
                      <a:r>
                        <a:rPr lang="fr-FR" sz="1000" b="1" i="0" u="none" strike="noStrike" kern="1200" dirty="0" err="1">
                          <a:solidFill>
                            <a:srgbClr val="000000"/>
                          </a:solidFill>
                          <a:effectLst/>
                          <a:latin typeface="Arial" panose="020B0604020202020204" pitchFamily="34" charset="0"/>
                          <a:ea typeface="+mn-ea"/>
                          <a:cs typeface="+mn-cs"/>
                        </a:rPr>
                        <a:t>Environment</a:t>
                      </a:r>
                      <a:r>
                        <a:rPr lang="fr-FR" sz="1000" b="1" i="0" u="none" strike="noStrike" kern="1200" dirty="0">
                          <a:solidFill>
                            <a:srgbClr val="000000"/>
                          </a:solidFill>
                          <a:effectLst/>
                          <a:latin typeface="Arial" panose="020B0604020202020204" pitchFamily="34" charset="0"/>
                          <a:ea typeface="+mn-ea"/>
                          <a:cs typeface="+mn-cs"/>
                        </a:rPr>
                        <a:t> </a:t>
                      </a:r>
                      <a:r>
                        <a:rPr lang="fr-FR" sz="1000" b="1" i="0" u="none" strike="noStrike" kern="1200" dirty="0" err="1">
                          <a:solidFill>
                            <a:srgbClr val="000000"/>
                          </a:solidFill>
                          <a:effectLst/>
                          <a:latin typeface="Arial" panose="020B0604020202020204" pitchFamily="34" charset="0"/>
                          <a:ea typeface="+mn-ea"/>
                          <a:cs typeface="+mn-cs"/>
                        </a:rPr>
                        <a:t>yml</a:t>
                      </a:r>
                      <a:r>
                        <a:rPr lang="fr-FR" sz="1000" b="1" i="0" u="none" strike="noStrike" kern="1200" dirty="0">
                          <a:solidFill>
                            <a:srgbClr val="000000"/>
                          </a:solidFill>
                          <a:effectLst/>
                          <a:latin typeface="Arial" panose="020B0604020202020204" pitchFamily="34" charset="0"/>
                          <a:ea typeface="+mn-ea"/>
                          <a:cs typeface="+mn-cs"/>
                        </a:rPr>
                        <a:t> + Ruby)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336">
                <a:tc>
                  <a:txBody>
                    <a:bodyPr/>
                    <a:lstStyle/>
                    <a:p>
                      <a:pPr algn="ctr" fontAlgn="ctr"/>
                      <a:r>
                        <a:rPr lang="de-DE" sz="1000" b="0" i="0" u="none" strike="noStrike">
                          <a:solidFill>
                            <a:srgbClr val="000000"/>
                          </a:solidFill>
                          <a:effectLst/>
                          <a:latin typeface="Arial" panose="020B0604020202020204" pitchFamily="34" charset="0"/>
                        </a:rPr>
                        <a:t>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16:45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dirty="0" smtClean="0">
                          <a:solidFill>
                            <a:srgbClr val="000000"/>
                          </a:solidFill>
                          <a:effectLst/>
                          <a:latin typeface="Arial" panose="020B0604020202020204" pitchFamily="34" charset="0"/>
                        </a:rPr>
                        <a:t>17:00</a:t>
                      </a:r>
                      <a:endParaRPr lang="de-DE" sz="1000" b="1" i="0" u="none" strike="noStrike" dirty="0">
                        <a:solidFill>
                          <a:srgbClr val="000000"/>
                        </a:solidFill>
                        <a:effectLst/>
                        <a:latin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dirty="0" smtClean="0">
                          <a:solidFill>
                            <a:srgbClr val="000000"/>
                          </a:solidFill>
                          <a:effectLst/>
                          <a:latin typeface="Arial" panose="020B0604020202020204" pitchFamily="34" charset="0"/>
                        </a:rPr>
                        <a:t>0:15</a:t>
                      </a:r>
                      <a:endParaRPr lang="de-DE" sz="10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Summary </a:t>
                      </a:r>
                      <a:r>
                        <a:rPr lang="de-DE" sz="1000" b="1" i="0" u="none" strike="noStrike" kern="1200" dirty="0" err="1">
                          <a:solidFill>
                            <a:srgbClr val="000000"/>
                          </a:solidFill>
                          <a:effectLst/>
                          <a:latin typeface="Arial" panose="020B0604020202020204" pitchFamily="34" charset="0"/>
                          <a:ea typeface="+mn-ea"/>
                          <a:cs typeface="+mn-cs"/>
                        </a:rPr>
                        <a:t>of</a:t>
                      </a:r>
                      <a:r>
                        <a:rPr lang="de-DE" sz="1000" b="1" i="0" u="none" strike="noStrike" kern="1200" dirty="0">
                          <a:solidFill>
                            <a:srgbClr val="000000"/>
                          </a:solidFill>
                          <a:effectLst/>
                          <a:latin typeface="Arial" panose="020B0604020202020204" pitchFamily="34" charset="0"/>
                          <a:ea typeface="+mn-ea"/>
                          <a:cs typeface="+mn-cs"/>
                        </a:rPr>
                        <a:t> </a:t>
                      </a:r>
                      <a:r>
                        <a:rPr lang="de-DE" sz="1000" b="1" i="0" u="none" strike="noStrike" kern="1200" dirty="0" err="1">
                          <a:solidFill>
                            <a:srgbClr val="000000"/>
                          </a:solidFill>
                          <a:effectLst/>
                          <a:latin typeface="Arial" panose="020B0604020202020204" pitchFamily="34" charset="0"/>
                          <a:ea typeface="+mn-ea"/>
                          <a:cs typeface="+mn-cs"/>
                        </a:rPr>
                        <a:t>the</a:t>
                      </a:r>
                      <a:r>
                        <a:rPr lang="de-DE" sz="1000" b="1" i="0" u="none" strike="noStrike" kern="1200" dirty="0">
                          <a:solidFill>
                            <a:srgbClr val="000000"/>
                          </a:solidFill>
                          <a:effectLst/>
                          <a:latin typeface="Arial" panose="020B0604020202020204" pitchFamily="34" charset="0"/>
                          <a:ea typeface="+mn-ea"/>
                          <a:cs typeface="+mn-cs"/>
                        </a:rPr>
                        <a:t> </a:t>
                      </a:r>
                      <a:r>
                        <a:rPr lang="de-DE" sz="1000" b="1" i="0" u="none" strike="noStrike" kern="1200" dirty="0" err="1">
                          <a:solidFill>
                            <a:srgbClr val="000000"/>
                          </a:solidFill>
                          <a:effectLst/>
                          <a:latin typeface="Arial" panose="020B0604020202020204" pitchFamily="34" charset="0"/>
                          <a:ea typeface="+mn-ea"/>
                          <a:cs typeface="+mn-cs"/>
                        </a:rPr>
                        <a:t>day</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27824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Xmake/ ci-connect Slot</a:t>
            </a:r>
            <a:endParaRPr lang="de-DE" dirty="0"/>
          </a:p>
        </p:txBody>
      </p:sp>
      <p:sp>
        <p:nvSpPr>
          <p:cNvPr id="3" name="Text Placeholder 2"/>
          <p:cNvSpPr>
            <a:spLocks noGrp="1"/>
          </p:cNvSpPr>
          <p:nvPr>
            <p:ph type="body" sz="quarter" idx="10"/>
          </p:nvPr>
        </p:nvSpPr>
        <p:spPr>
          <a:xfrm>
            <a:off x="324000" y="1426030"/>
            <a:ext cx="11545200" cy="4909456"/>
          </a:xfrm>
        </p:spPr>
        <p:txBody>
          <a:bodyPr/>
          <a:lstStyle/>
          <a:p>
            <a:r>
              <a:rPr lang="en-US" sz="1800" b="1" dirty="0" smtClean="0">
                <a:sym typeface="Wingdings" panose="05000000000000000000" pitchFamily="2" charset="2"/>
              </a:rPr>
              <a:t>Topics</a:t>
            </a:r>
          </a:p>
          <a:p>
            <a:pPr marL="342900" indent="-342900">
              <a:buFont typeface="Arial" panose="020B0604020202020204" pitchFamily="34" charset="0"/>
              <a:buChar char="•"/>
            </a:pPr>
            <a:r>
              <a:rPr lang="en-US" sz="1600" b="1" dirty="0" smtClean="0">
                <a:sym typeface="Wingdings" panose="05000000000000000000" pitchFamily="2" charset="2"/>
              </a:rPr>
              <a:t>Show what ci-connect/ </a:t>
            </a:r>
            <a:r>
              <a:rPr lang="en-US" sz="1600" b="1" dirty="0" err="1" smtClean="0">
                <a:sym typeface="Wingdings" panose="05000000000000000000" pitchFamily="2" charset="2"/>
              </a:rPr>
              <a:t>xmake</a:t>
            </a:r>
            <a:r>
              <a:rPr lang="en-US" sz="1600" b="1" dirty="0" smtClean="0">
                <a:sym typeface="Wingdings" panose="05000000000000000000" pitchFamily="2" charset="2"/>
              </a:rPr>
              <a:t> what it is and what it can do for development teams</a:t>
            </a:r>
          </a:p>
          <a:p>
            <a:pPr marL="342900" indent="-342900">
              <a:buFont typeface="Arial" panose="020B0604020202020204" pitchFamily="34" charset="0"/>
              <a:buChar char="•"/>
            </a:pPr>
            <a:r>
              <a:rPr lang="en-US" sz="1600" b="1" dirty="0" smtClean="0">
                <a:sym typeface="Wingdings" panose="05000000000000000000" pitchFamily="2" charset="2"/>
              </a:rPr>
              <a:t>Combined chain of team and </a:t>
            </a:r>
            <a:r>
              <a:rPr lang="en-US" sz="1600" b="1" dirty="0" err="1" smtClean="0">
                <a:sym typeface="Wingdings" panose="05000000000000000000" pitchFamily="2" charset="2"/>
              </a:rPr>
              <a:t>xmake</a:t>
            </a:r>
            <a:r>
              <a:rPr lang="en-US" sz="1600" b="1" dirty="0" smtClean="0">
                <a:sym typeface="Wingdings" panose="05000000000000000000" pitchFamily="2" charset="2"/>
              </a:rPr>
              <a:t> Jenkins</a:t>
            </a:r>
          </a:p>
          <a:p>
            <a:pPr marL="702900" lvl="2" indent="-342900">
              <a:buFont typeface="Arial" panose="020B0604020202020204" pitchFamily="34" charset="0"/>
              <a:buChar char="•"/>
            </a:pPr>
            <a:r>
              <a:rPr lang="en-US" sz="1600" b="1" dirty="0" smtClean="0">
                <a:sym typeface="Wingdings" panose="05000000000000000000" pitchFamily="2" charset="2"/>
              </a:rPr>
              <a:t>E.g. only parts of our CD pipeline, not final solution for “build only once”/ “promote release candidate from Nexus staging to Nexus Release</a:t>
            </a:r>
          </a:p>
          <a:p>
            <a:pPr marL="342900" indent="-342900">
              <a:buFont typeface="Arial" panose="020B0604020202020204" pitchFamily="34" charset="0"/>
              <a:buChar char="•"/>
            </a:pPr>
            <a:endParaRPr lang="en-US" sz="1600" b="1" dirty="0">
              <a:sym typeface="Wingdings" panose="05000000000000000000" pitchFamily="2" charset="2"/>
            </a:endParaRPr>
          </a:p>
          <a:p>
            <a:r>
              <a:rPr lang="en-US" sz="1800" b="1" dirty="0" smtClean="0">
                <a:sym typeface="Wingdings" panose="05000000000000000000" pitchFamily="2" charset="2"/>
              </a:rPr>
              <a:t>Exercise ?</a:t>
            </a:r>
          </a:p>
          <a:p>
            <a:pPr marL="342900" indent="-342900">
              <a:buFont typeface="Arial" panose="020B0604020202020204" pitchFamily="34" charset="0"/>
              <a:buChar char="•"/>
            </a:pPr>
            <a:endParaRPr lang="en-US" sz="1800" b="1" dirty="0">
              <a:sym typeface="Wingdings" panose="05000000000000000000" pitchFamily="2" charset="2"/>
            </a:endParaRPr>
          </a:p>
          <a:p>
            <a:pPr marL="342900" indent="-342900">
              <a:buFont typeface="Arial" panose="020B0604020202020204" pitchFamily="34" charset="0"/>
              <a:buChar char="•"/>
            </a:pPr>
            <a:endParaRPr lang="en-US" sz="1800" b="1" dirty="0" smtClean="0">
              <a:sym typeface="Wingdings" panose="05000000000000000000" pitchFamily="2" charset="2"/>
            </a:endParaRPr>
          </a:p>
          <a:p>
            <a:pPr marL="342900" indent="-342900">
              <a:buFont typeface="Arial" panose="020B0604020202020204" pitchFamily="34" charset="0"/>
              <a:buChar char="•"/>
            </a:pPr>
            <a:endParaRPr lang="en-US" sz="1800" i="1" dirty="0" smtClean="0">
              <a:sym typeface="Wingdings" panose="05000000000000000000" pitchFamily="2" charset="2"/>
            </a:endParaRPr>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217175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e-DE"/>
          </a:p>
        </p:txBody>
      </p:sp>
      <p:sp>
        <p:nvSpPr>
          <p:cNvPr id="5" name="Text Placeholder 4"/>
          <p:cNvSpPr>
            <a:spLocks noGrp="1"/>
          </p:cNvSpPr>
          <p:nvPr>
            <p:ph type="body" sz="quarter" idx="10"/>
          </p:nvPr>
        </p:nvSpPr>
        <p:spPr/>
        <p:txBody>
          <a:bodyPr/>
          <a:lstStyle/>
          <a:p>
            <a:r>
              <a:rPr lang="en-US" sz="7200" dirty="0" smtClean="0"/>
              <a:t>P1941561961</a:t>
            </a:r>
          </a:p>
          <a:p>
            <a:endParaRPr lang="en-US" sz="7200" dirty="0" smtClean="0"/>
          </a:p>
          <a:p>
            <a:r>
              <a:rPr lang="en-US" sz="7200" dirty="0" smtClean="0"/>
              <a:t>c_fhAz8Ko8UAxlrgZBb</a:t>
            </a:r>
            <a:endParaRPr lang="de-DE" sz="7200" dirty="0"/>
          </a:p>
        </p:txBody>
      </p:sp>
    </p:spTree>
    <p:extLst>
      <p:ext uri="{BB962C8B-B14F-4D97-AF65-F5344CB8AC3E}">
        <p14:creationId xmlns:p14="http://schemas.microsoft.com/office/powerpoint/2010/main" val="1976739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Course Agenda – Day 2 (Updated)</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902826659"/>
              </p:ext>
            </p:extLst>
          </p:nvPr>
        </p:nvGraphicFramePr>
        <p:xfrm>
          <a:off x="397154" y="1474303"/>
          <a:ext cx="5153982" cy="4805115"/>
        </p:xfrm>
        <a:graphic>
          <a:graphicData uri="http://schemas.openxmlformats.org/drawingml/2006/table">
            <a:tbl>
              <a:tblPr/>
              <a:tblGrid>
                <a:gridCol w="245223"/>
                <a:gridCol w="551753"/>
                <a:gridCol w="551753"/>
                <a:gridCol w="459795"/>
                <a:gridCol w="521100"/>
                <a:gridCol w="521100"/>
                <a:gridCol w="107285"/>
                <a:gridCol w="521100"/>
                <a:gridCol w="1674873"/>
              </a:tblGrid>
              <a:tr h="215783">
                <a:tc>
                  <a:txBody>
                    <a:bodyPr/>
                    <a:lstStyle/>
                    <a:p>
                      <a:pPr algn="ctr" fontAlgn="b"/>
                      <a:r>
                        <a:rPr lang="de-DE" sz="800" b="1" i="0" u="none" strike="noStrike" dirty="0">
                          <a:solidFill>
                            <a:srgbClr val="000000"/>
                          </a:solidFill>
                          <a:effectLst/>
                          <a:latin typeface="Arial" panose="020B0604020202020204" pitchFamily="34" charset="0"/>
                        </a:rPr>
                        <a:t> </a:t>
                      </a:r>
                    </a:p>
                  </a:txBody>
                  <a:tcPr marL="6896" marR="6896" marT="689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800" b="1" i="0" u="none" strike="noStrike">
                          <a:solidFill>
                            <a:srgbClr val="000000"/>
                          </a:solidFill>
                          <a:effectLst/>
                          <a:latin typeface="Arial" panose="020B0604020202020204" pitchFamily="34" charset="0"/>
                        </a:rPr>
                        <a:t>Start</a:t>
                      </a:r>
                    </a:p>
                  </a:txBody>
                  <a:tcPr marL="6896" marR="6896" marT="689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900" b="1" i="0" u="none" strike="noStrike">
                          <a:solidFill>
                            <a:srgbClr val="000000"/>
                          </a:solidFill>
                          <a:effectLst/>
                          <a:latin typeface="Arial" panose="020B0604020202020204" pitchFamily="34" charset="0"/>
                        </a:rPr>
                        <a:t>Stop</a:t>
                      </a:r>
                    </a:p>
                  </a:txBody>
                  <a:tcPr marL="6896" marR="6896" marT="689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800" b="1" i="0" u="none" strike="noStrike">
                          <a:solidFill>
                            <a:srgbClr val="000000"/>
                          </a:solidFill>
                          <a:effectLst/>
                          <a:latin typeface="Arial" panose="020B0604020202020204" pitchFamily="34" charset="0"/>
                        </a:rPr>
                        <a:t>Duration</a:t>
                      </a:r>
                    </a:p>
                  </a:txBody>
                  <a:tcPr marL="6896" marR="6896" marT="689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5">
                  <a:txBody>
                    <a:bodyPr/>
                    <a:lstStyle/>
                    <a:p>
                      <a:pPr algn="l" fontAlgn="b"/>
                      <a:r>
                        <a:rPr lang="de-DE" sz="800" b="1" i="0" u="none" strike="noStrike">
                          <a:solidFill>
                            <a:srgbClr val="000000"/>
                          </a:solidFill>
                          <a:effectLst/>
                          <a:latin typeface="Arial" panose="020B0604020202020204" pitchFamily="34" charset="0"/>
                        </a:rPr>
                        <a:t>Topic</a:t>
                      </a:r>
                    </a:p>
                  </a:txBody>
                  <a:tcPr marL="6896" marR="6896" marT="689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9:00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9:15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smtClean="0">
                          <a:solidFill>
                            <a:srgbClr val="000000"/>
                          </a:solidFill>
                          <a:effectLst/>
                          <a:latin typeface="Arial" panose="020B0604020202020204" pitchFamily="34" charset="0"/>
                        </a:rPr>
                        <a:t> Wrap </a:t>
                      </a:r>
                      <a:r>
                        <a:rPr lang="de-DE" sz="1000" b="1" i="0" u="none" strike="noStrike">
                          <a:solidFill>
                            <a:srgbClr val="000000"/>
                          </a:solidFill>
                          <a:effectLst/>
                          <a:latin typeface="Arial" panose="020B0604020202020204" pitchFamily="34" charset="0"/>
                        </a:rPr>
                        <a:t>Up day 1</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303442">
                <a:tc>
                  <a:txBody>
                    <a:bodyPr/>
                    <a:lstStyle/>
                    <a:p>
                      <a:pPr algn="ctr" fontAlgn="ctr"/>
                      <a:r>
                        <a:rPr lang="de-DE" sz="800" b="0" i="0" u="none" strike="noStrike">
                          <a:solidFill>
                            <a:srgbClr val="000000"/>
                          </a:solidFill>
                          <a:effectLst/>
                          <a:latin typeface="Arial" panose="020B0604020202020204" pitchFamily="34" charset="0"/>
                        </a:rPr>
                        <a:t>2</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9:15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9:45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1000" b="1" i="0" u="none" strike="noStrike">
                          <a:solidFill>
                            <a:srgbClr val="000000"/>
                          </a:solidFill>
                          <a:effectLst/>
                          <a:latin typeface="Arial" panose="020B0604020202020204" pitchFamily="34" charset="0"/>
                        </a:rPr>
                        <a:t> Overview Cloud Foundry, Test Strategy, System tests</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3</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9:45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10:30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1000" b="1" i="0" u="none" strike="noStrike">
                          <a:solidFill>
                            <a:srgbClr val="000000"/>
                          </a:solidFill>
                          <a:effectLst/>
                          <a:latin typeface="Arial" panose="020B0604020202020204" pitchFamily="34" charset="0"/>
                        </a:rPr>
                        <a:t> Exercise 4.1 + 4.2 (Integration stage)</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4</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10:30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10:45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Break</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10:45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11:00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1000" b="1" i="0" u="none" strike="noStrike">
                          <a:solidFill>
                            <a:srgbClr val="000000"/>
                          </a:solidFill>
                          <a:effectLst/>
                          <a:latin typeface="Arial" panose="020B0604020202020204" pitchFamily="34" charset="0"/>
                        </a:rPr>
                        <a:t> CD Pipeline start triggers , Polling vs Push</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6</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11:00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11:30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Exercise 5 (Automate Pipeline)</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7</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11:30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11:45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1000" b="1" i="0" u="none" strike="noStrike">
                          <a:solidFill>
                            <a:srgbClr val="000000"/>
                          </a:solidFill>
                          <a:effectLst/>
                          <a:latin typeface="Arial" panose="020B0604020202020204" pitchFamily="34" charset="0"/>
                        </a:rPr>
                        <a:t> Leftover Exercise 6 (Automated versioning)</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8</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11:45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12:45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1:00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Lunch</a:t>
                      </a:r>
                    </a:p>
                  </a:txBody>
                  <a:tcPr marL="6896" marR="6896" marT="6896"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6896" marR="6896" marT="689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6896" marR="6896" marT="689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6896" marR="6896" marT="689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6896" marR="6896" marT="6896"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8105">
                <a:tc>
                  <a:txBody>
                    <a:bodyPr/>
                    <a:lstStyle/>
                    <a:p>
                      <a:pPr algn="ctr" fontAlgn="ctr"/>
                      <a:r>
                        <a:rPr lang="de-DE" sz="800" b="0" i="0" u="none" strike="noStrike">
                          <a:solidFill>
                            <a:srgbClr val="000000"/>
                          </a:solidFill>
                          <a:effectLst/>
                          <a:latin typeface="Arial" panose="020B0604020202020204" pitchFamily="34" charset="0"/>
                        </a:rPr>
                        <a:t>9</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12:45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de-DE" sz="900" b="1" i="0" u="none" strike="noStrike">
                          <a:solidFill>
                            <a:srgbClr val="000000"/>
                          </a:solidFill>
                          <a:effectLst/>
                          <a:latin typeface="Arial" panose="020B0604020202020204" pitchFamily="34" charset="0"/>
                        </a:rPr>
                        <a:t>13:00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1000" b="1" i="0" u="none" strike="noStrike">
                          <a:solidFill>
                            <a:srgbClr val="000000"/>
                          </a:solidFill>
                          <a:effectLst/>
                          <a:latin typeface="Arial" panose="020B0604020202020204" pitchFamily="34" charset="0"/>
                        </a:rPr>
                        <a:t> CD Pipeline Execution, Automated vs manual release</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13:00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13:15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5">
                  <a:txBody>
                    <a:bodyPr/>
                    <a:lstStyle/>
                    <a:p>
                      <a:pPr algn="l" fontAlgn="ctr"/>
                      <a:r>
                        <a:rPr lang="de-DE" sz="1000" b="1" i="0" u="none" strike="noStrike">
                          <a:solidFill>
                            <a:srgbClr val="000000"/>
                          </a:solidFill>
                          <a:effectLst/>
                          <a:latin typeface="Arial" panose="020B0604020202020204" pitchFamily="34" charset="0"/>
                        </a:rPr>
                        <a:t> Exercise 7.1 + 7.2 (Acceptance stage)</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11</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13:15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13:30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1000" b="1" i="0" u="none" strike="noStrike">
                          <a:solidFill>
                            <a:srgbClr val="000000"/>
                          </a:solidFill>
                          <a:effectLst/>
                          <a:latin typeface="Arial" panose="020B0604020202020204" pitchFamily="34" charset="0"/>
                        </a:rPr>
                        <a:t> Blue/ Green Deployment Overview + Demo</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12</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13:30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14:30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1:00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5">
                  <a:txBody>
                    <a:bodyPr/>
                    <a:lstStyle/>
                    <a:p>
                      <a:pPr algn="l" fontAlgn="ctr"/>
                      <a:r>
                        <a:rPr lang="de-DE" sz="1000" b="1" i="0" u="none" strike="noStrike">
                          <a:solidFill>
                            <a:srgbClr val="000000"/>
                          </a:solidFill>
                          <a:effectLst/>
                          <a:latin typeface="Arial" panose="020B0604020202020204" pitchFamily="34" charset="0"/>
                        </a:rPr>
                        <a:t> Exercise 8.1 + 8.2 ()</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13</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14:30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14:45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Break</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14</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14:45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15:00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Canary Overview + Demo</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15:00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15:15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Quality Metrics</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16</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15:15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16:00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Exercise 9 ()</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17</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16:00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16:15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CD Pipeline Visualization + Dashboards</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18</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16:15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16:45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0:30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Exercise 10 ()</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8105">
                <a:tc>
                  <a:txBody>
                    <a:bodyPr/>
                    <a:lstStyle/>
                    <a:p>
                      <a:pPr algn="ctr" fontAlgn="ctr"/>
                      <a:r>
                        <a:rPr lang="de-DE" sz="800" b="0" i="0" u="none" strike="noStrike">
                          <a:solidFill>
                            <a:srgbClr val="000000"/>
                          </a:solidFill>
                          <a:effectLst/>
                          <a:latin typeface="Arial" panose="020B0604020202020204" pitchFamily="34" charset="0"/>
                        </a:rPr>
                        <a:t>19</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800" b="1" i="0" u="none" strike="noStrike">
                          <a:solidFill>
                            <a:srgbClr val="000000"/>
                          </a:solidFill>
                          <a:effectLst/>
                          <a:latin typeface="Arial" panose="020B0604020202020204" pitchFamily="34" charset="0"/>
                        </a:rPr>
                        <a:t>16:45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dirty="0">
                          <a:solidFill>
                            <a:srgbClr val="000000"/>
                          </a:solidFill>
                          <a:effectLst/>
                          <a:latin typeface="Arial" panose="020B0604020202020204" pitchFamily="34" charset="0"/>
                        </a:rPr>
                        <a:t>17:00</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800" b="0" i="0" u="none" strike="noStrike">
                          <a:solidFill>
                            <a:srgbClr val="000000"/>
                          </a:solidFill>
                          <a:effectLst/>
                          <a:latin typeface="Arial" panose="020B0604020202020204" pitchFamily="34" charset="0"/>
                        </a:rPr>
                        <a:t>0:15</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5">
                  <a:txBody>
                    <a:bodyPr/>
                    <a:lstStyle/>
                    <a:p>
                      <a:pPr algn="l" fontAlgn="ctr"/>
                      <a:r>
                        <a:rPr lang="de-DE" sz="1000" b="1" i="0" u="none" strike="noStrike" dirty="0">
                          <a:solidFill>
                            <a:srgbClr val="000000"/>
                          </a:solidFill>
                          <a:effectLst/>
                          <a:latin typeface="Arial" panose="020B0604020202020204" pitchFamily="34" charset="0"/>
                        </a:rPr>
                        <a:t> Summary of the day</a:t>
                      </a:r>
                    </a:p>
                  </a:txBody>
                  <a:tcPr marL="6896" marR="6896" marT="689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bl>
          </a:graphicData>
        </a:graphic>
      </p:graphicFrame>
    </p:spTree>
    <p:extLst>
      <p:ext uri="{BB962C8B-B14F-4D97-AF65-F5344CB8AC3E}">
        <p14:creationId xmlns:p14="http://schemas.microsoft.com/office/powerpoint/2010/main" val="3443065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Course Agenda – Day 2 (Updated 2)</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3618647767"/>
              </p:ext>
            </p:extLst>
          </p:nvPr>
        </p:nvGraphicFramePr>
        <p:xfrm>
          <a:off x="324000" y="1514845"/>
          <a:ext cx="5338247" cy="4827336"/>
        </p:xfrm>
        <a:graphic>
          <a:graphicData uri="http://schemas.openxmlformats.org/drawingml/2006/table">
            <a:tbl>
              <a:tblPr/>
              <a:tblGrid>
                <a:gridCol w="258043"/>
                <a:gridCol w="580595"/>
                <a:gridCol w="580595"/>
                <a:gridCol w="483830"/>
                <a:gridCol w="548339"/>
                <a:gridCol w="548339"/>
                <a:gridCol w="112894"/>
                <a:gridCol w="548339"/>
                <a:gridCol w="1677273"/>
              </a:tblGrid>
              <a:tr h="214779">
                <a:tc>
                  <a:txBody>
                    <a:bodyPr/>
                    <a:lstStyle/>
                    <a:p>
                      <a:pPr algn="ctr" fontAlgn="b"/>
                      <a:r>
                        <a:rPr lang="de-DE" sz="700" b="1" i="0" u="none" strike="noStrike">
                          <a:solidFill>
                            <a:srgbClr val="000000"/>
                          </a:solidFill>
                          <a:effectLst/>
                          <a:latin typeface="Arial" panose="020B0604020202020204" pitchFamily="34" charset="0"/>
                        </a:rPr>
                        <a:t> </a:t>
                      </a:r>
                    </a:p>
                  </a:txBody>
                  <a:tcPr marL="6739" marR="6739" marT="67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700" b="1" i="0" u="none" strike="noStrike">
                          <a:solidFill>
                            <a:srgbClr val="000000"/>
                          </a:solidFill>
                          <a:effectLst/>
                          <a:latin typeface="Arial" panose="020B0604020202020204" pitchFamily="34" charset="0"/>
                        </a:rPr>
                        <a:t>Start</a:t>
                      </a:r>
                    </a:p>
                  </a:txBody>
                  <a:tcPr marL="6739" marR="6739" marT="67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700" b="1" i="0" u="none" strike="noStrike">
                          <a:solidFill>
                            <a:srgbClr val="000000"/>
                          </a:solidFill>
                          <a:effectLst/>
                          <a:latin typeface="Arial" panose="020B0604020202020204" pitchFamily="34" charset="0"/>
                        </a:rPr>
                        <a:t>Stop</a:t>
                      </a:r>
                    </a:p>
                  </a:txBody>
                  <a:tcPr marL="6739" marR="6739" marT="67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700" b="1" i="0" u="none" strike="noStrike">
                          <a:solidFill>
                            <a:srgbClr val="000000"/>
                          </a:solidFill>
                          <a:effectLst/>
                          <a:latin typeface="Arial" panose="020B0604020202020204" pitchFamily="34" charset="0"/>
                        </a:rPr>
                        <a:t>Duration</a:t>
                      </a:r>
                    </a:p>
                  </a:txBody>
                  <a:tcPr marL="6739" marR="6739" marT="673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5">
                  <a:txBody>
                    <a:bodyPr/>
                    <a:lstStyle/>
                    <a:p>
                      <a:pPr algn="l" fontAlgn="b"/>
                      <a:r>
                        <a:rPr lang="de-DE" sz="700" b="1" i="0" u="none" strike="noStrike" dirty="0">
                          <a:solidFill>
                            <a:srgbClr val="000000"/>
                          </a:solidFill>
                          <a:effectLst/>
                          <a:latin typeface="Arial" panose="020B0604020202020204" pitchFamily="34" charset="0"/>
                        </a:rPr>
                        <a:t>Topic</a:t>
                      </a:r>
                    </a:p>
                  </a:txBody>
                  <a:tcPr marL="6739" marR="6739" marT="6739"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1</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9:00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9:30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dirty="0">
                          <a:solidFill>
                            <a:srgbClr val="000000"/>
                          </a:solidFill>
                          <a:effectLst/>
                          <a:latin typeface="Arial" panose="020B0604020202020204" pitchFamily="34" charset="0"/>
                        </a:rPr>
                        <a:t>Wrap Up day 1</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2</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9:30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10:00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800" b="1" i="0" u="none" strike="noStrike">
                          <a:solidFill>
                            <a:srgbClr val="000000"/>
                          </a:solidFill>
                          <a:effectLst/>
                          <a:latin typeface="Arial" panose="020B0604020202020204" pitchFamily="34" charset="0"/>
                        </a:rPr>
                        <a:t> Overview Cloud Foundry, Test Strategy, System tests</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3</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10:00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10:45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0:45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800" b="1" i="0" u="none" strike="noStrike">
                          <a:solidFill>
                            <a:srgbClr val="000000"/>
                          </a:solidFill>
                          <a:effectLst/>
                          <a:latin typeface="Arial" panose="020B0604020202020204" pitchFamily="34" charset="0"/>
                        </a:rPr>
                        <a:t> Exercise 4.1 + 4.2 (Integration stage)</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4</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10:45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11:00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a:solidFill>
                            <a:srgbClr val="000000"/>
                          </a:solidFill>
                          <a:effectLst/>
                          <a:latin typeface="Arial" panose="020B0604020202020204" pitchFamily="34" charset="0"/>
                        </a:rPr>
                        <a:t> Break</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11:00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11:30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800" b="1" i="0" u="none" strike="noStrike">
                          <a:solidFill>
                            <a:srgbClr val="000000"/>
                          </a:solidFill>
                          <a:effectLst/>
                          <a:latin typeface="Arial" panose="020B0604020202020204" pitchFamily="34" charset="0"/>
                        </a:rPr>
                        <a:t> CD Pipeline start triggers , Polling vs Push</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6</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11:30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12:00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a:solidFill>
                            <a:srgbClr val="000000"/>
                          </a:solidFill>
                          <a:effectLst/>
                          <a:latin typeface="Arial" panose="020B0604020202020204" pitchFamily="34" charset="0"/>
                        </a:rPr>
                        <a:t> Exercise 5 (Automate Pipeline)</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7</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12:00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12:15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800" b="1" i="0" u="none" strike="noStrike">
                          <a:solidFill>
                            <a:srgbClr val="000000"/>
                          </a:solidFill>
                          <a:effectLst/>
                          <a:latin typeface="Arial" panose="020B0604020202020204" pitchFamily="34" charset="0"/>
                        </a:rPr>
                        <a:t> Leftover Exercise 6 (Automated versioning)</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8</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12:15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13:15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1:00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800" b="1" i="0" u="none" strike="noStrike">
                          <a:solidFill>
                            <a:srgbClr val="000000"/>
                          </a:solidFill>
                          <a:effectLst/>
                          <a:latin typeface="Arial" panose="020B0604020202020204" pitchFamily="34" charset="0"/>
                        </a:rPr>
                        <a:t> Lunch</a:t>
                      </a:r>
                    </a:p>
                  </a:txBody>
                  <a:tcPr marL="6739" marR="6739" marT="6739"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800" b="1" i="0" u="none" strike="noStrike">
                          <a:solidFill>
                            <a:srgbClr val="000000"/>
                          </a:solidFill>
                          <a:effectLst/>
                          <a:latin typeface="Arial" panose="020B0604020202020204" pitchFamily="34" charset="0"/>
                        </a:rPr>
                        <a:t> </a:t>
                      </a:r>
                    </a:p>
                  </a:txBody>
                  <a:tcPr marL="6739" marR="6739" marT="673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800" b="1" i="0" u="none" strike="noStrike">
                          <a:solidFill>
                            <a:srgbClr val="000000"/>
                          </a:solidFill>
                          <a:effectLst/>
                          <a:latin typeface="Arial" panose="020B0604020202020204" pitchFamily="34" charset="0"/>
                        </a:rPr>
                        <a:t> </a:t>
                      </a:r>
                    </a:p>
                  </a:txBody>
                  <a:tcPr marL="6739" marR="6739" marT="673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800" b="1" i="0" u="none" strike="noStrike">
                          <a:solidFill>
                            <a:srgbClr val="000000"/>
                          </a:solidFill>
                          <a:effectLst/>
                          <a:latin typeface="Arial" panose="020B0604020202020204" pitchFamily="34" charset="0"/>
                        </a:rPr>
                        <a:t> </a:t>
                      </a:r>
                    </a:p>
                  </a:txBody>
                  <a:tcPr marL="6739" marR="6739" marT="673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800" b="1" i="0" u="none" strike="noStrike">
                          <a:solidFill>
                            <a:srgbClr val="000000"/>
                          </a:solidFill>
                          <a:effectLst/>
                          <a:latin typeface="Arial" panose="020B0604020202020204" pitchFamily="34" charset="0"/>
                        </a:rPr>
                        <a:t> </a:t>
                      </a:r>
                    </a:p>
                  </a:txBody>
                  <a:tcPr marL="6739" marR="6739" marT="6739"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6997">
                <a:tc>
                  <a:txBody>
                    <a:bodyPr/>
                    <a:lstStyle/>
                    <a:p>
                      <a:pPr algn="ctr" fontAlgn="ctr"/>
                      <a:r>
                        <a:rPr lang="de-DE" sz="700" b="0" i="0" u="none" strike="noStrike">
                          <a:solidFill>
                            <a:srgbClr val="000000"/>
                          </a:solidFill>
                          <a:effectLst/>
                          <a:latin typeface="Arial" panose="020B0604020202020204" pitchFamily="34" charset="0"/>
                        </a:rPr>
                        <a:t>9</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13:15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de-DE" sz="700" b="1" i="0" u="none" strike="noStrike">
                          <a:solidFill>
                            <a:srgbClr val="000000"/>
                          </a:solidFill>
                          <a:effectLst/>
                          <a:latin typeface="Arial" panose="020B0604020202020204" pitchFamily="34" charset="0"/>
                        </a:rPr>
                        <a:t>13:30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800" b="1" i="0" u="none" strike="noStrike">
                          <a:solidFill>
                            <a:srgbClr val="000000"/>
                          </a:solidFill>
                          <a:effectLst/>
                          <a:latin typeface="Arial" panose="020B0604020202020204" pitchFamily="34" charset="0"/>
                        </a:rPr>
                        <a:t> CD Pipeline Execution, Automated vs manual release</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91804">
                <a:tc>
                  <a:txBody>
                    <a:bodyPr/>
                    <a:lstStyle/>
                    <a:p>
                      <a:pPr algn="ctr" fontAlgn="ctr"/>
                      <a:r>
                        <a:rPr lang="de-DE" sz="700" b="0" i="0" u="none" strike="noStrike">
                          <a:solidFill>
                            <a:srgbClr val="000000"/>
                          </a:solidFill>
                          <a:effectLst/>
                          <a:latin typeface="Arial" panose="020B0604020202020204" pitchFamily="34" charset="0"/>
                        </a:rPr>
                        <a:t>10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13:30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14:00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800" b="1" i="0" u="none" strike="noStrike">
                          <a:solidFill>
                            <a:srgbClr val="000000"/>
                          </a:solidFill>
                          <a:effectLst/>
                          <a:latin typeface="Arial" panose="020B0604020202020204" pitchFamily="34" charset="0"/>
                        </a:rPr>
                        <a:t> Exercise 7.1 (Acceptance stage) - no 7.2 (Upload Nexus)</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11</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14:00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14:15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800" b="1" i="0" u="none" strike="noStrike">
                          <a:solidFill>
                            <a:srgbClr val="000000"/>
                          </a:solidFill>
                          <a:effectLst/>
                          <a:latin typeface="Arial" panose="020B0604020202020204" pitchFamily="34" charset="0"/>
                        </a:rPr>
                        <a:t> Blue/ Green Deployment Overview + Demo</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91804">
                <a:tc>
                  <a:txBody>
                    <a:bodyPr/>
                    <a:lstStyle/>
                    <a:p>
                      <a:pPr algn="ctr" fontAlgn="ctr"/>
                      <a:r>
                        <a:rPr lang="de-DE" sz="700" b="0" i="0" u="none" strike="noStrike">
                          <a:solidFill>
                            <a:srgbClr val="000000"/>
                          </a:solidFill>
                          <a:effectLst/>
                          <a:latin typeface="Arial" panose="020B0604020202020204" pitchFamily="34" charset="0"/>
                        </a:rPr>
                        <a:t>12</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14:15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15:00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0:45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en-US" sz="800" b="1" i="0" u="none" strike="noStrike">
                          <a:solidFill>
                            <a:srgbClr val="000000"/>
                          </a:solidFill>
                          <a:effectLst/>
                          <a:latin typeface="Arial" panose="020B0604020202020204" pitchFamily="34" charset="0"/>
                        </a:rPr>
                        <a:t> Exercise 8.2 (Deploy production) - no 8.1 (Download from Nexus)</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13</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15:00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15:15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a:solidFill>
                            <a:srgbClr val="000000"/>
                          </a:solidFill>
                          <a:effectLst/>
                          <a:latin typeface="Arial" panose="020B0604020202020204" pitchFamily="34" charset="0"/>
                        </a:rPr>
                        <a:t> Break</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14</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15:15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15:30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a:solidFill>
                            <a:srgbClr val="000000"/>
                          </a:solidFill>
                          <a:effectLst/>
                          <a:latin typeface="Arial" panose="020B0604020202020204" pitchFamily="34" charset="0"/>
                        </a:rPr>
                        <a:t> Canary Overview + Demo</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15:30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15:45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a:solidFill>
                            <a:srgbClr val="000000"/>
                          </a:solidFill>
                          <a:effectLst/>
                          <a:latin typeface="Arial" panose="020B0604020202020204" pitchFamily="34" charset="0"/>
                        </a:rPr>
                        <a:t> Quality Metrics</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16</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15:45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16:30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0:45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a:solidFill>
                            <a:srgbClr val="000000"/>
                          </a:solidFill>
                          <a:effectLst/>
                          <a:latin typeface="Arial" panose="020B0604020202020204" pitchFamily="34" charset="0"/>
                        </a:rPr>
                        <a:t> Exercise 9 ()</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17</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16:30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16:45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a:solidFill>
                            <a:srgbClr val="000000"/>
                          </a:solidFill>
                          <a:effectLst/>
                          <a:latin typeface="Arial" panose="020B0604020202020204" pitchFamily="34" charset="0"/>
                        </a:rPr>
                        <a:t> CD Pipeline Visualization + Dashboards</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18</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16:45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17:00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a:solidFill>
                            <a:srgbClr val="000000"/>
                          </a:solidFill>
                          <a:effectLst/>
                          <a:latin typeface="Arial" panose="020B0604020202020204" pitchFamily="34" charset="0"/>
                        </a:rPr>
                        <a:t> Exercise 10 ()</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36997">
                <a:tc>
                  <a:txBody>
                    <a:bodyPr/>
                    <a:lstStyle/>
                    <a:p>
                      <a:pPr algn="ctr" fontAlgn="ctr"/>
                      <a:r>
                        <a:rPr lang="de-DE" sz="700" b="0" i="0" u="none" strike="noStrike">
                          <a:solidFill>
                            <a:srgbClr val="000000"/>
                          </a:solidFill>
                          <a:effectLst/>
                          <a:latin typeface="Arial" panose="020B0604020202020204" pitchFamily="34" charset="0"/>
                        </a:rPr>
                        <a:t>19</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700" b="1" i="0" u="none" strike="noStrike">
                          <a:solidFill>
                            <a:srgbClr val="000000"/>
                          </a:solidFill>
                          <a:effectLst/>
                          <a:latin typeface="Arial" panose="020B0604020202020204" pitchFamily="34" charset="0"/>
                        </a:rPr>
                        <a:t>17:00</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1" i="0" u="none" strike="noStrike">
                          <a:solidFill>
                            <a:srgbClr val="000000"/>
                          </a:solidFill>
                          <a:effectLst/>
                          <a:latin typeface="Arial" panose="020B0604020202020204" pitchFamily="34" charset="0"/>
                        </a:rPr>
                        <a:t>17:15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700" b="0" i="0" u="none" strike="noStrike">
                          <a:solidFill>
                            <a:srgbClr val="000000"/>
                          </a:solidFill>
                          <a:effectLst/>
                          <a:latin typeface="Arial" panose="020B0604020202020204" pitchFamily="34" charset="0"/>
                        </a:rPr>
                        <a:t>0:15</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800" b="1" i="0" u="none" strike="noStrike" dirty="0">
                          <a:solidFill>
                            <a:srgbClr val="000000"/>
                          </a:solidFill>
                          <a:effectLst/>
                          <a:latin typeface="Arial" panose="020B0604020202020204" pitchFamily="34" charset="0"/>
                        </a:rPr>
                        <a:t> Summary of the day</a:t>
                      </a:r>
                    </a:p>
                  </a:txBody>
                  <a:tcPr marL="6739" marR="6739" marT="67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bl>
          </a:graphicData>
        </a:graphic>
      </p:graphicFrame>
    </p:spTree>
    <p:extLst>
      <p:ext uri="{BB962C8B-B14F-4D97-AF65-F5344CB8AC3E}">
        <p14:creationId xmlns:p14="http://schemas.microsoft.com/office/powerpoint/2010/main" val="2093137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Course Agenda – Day 3</a:t>
            </a:r>
            <a:endParaRPr lang="de-DE" dirty="0"/>
          </a:p>
        </p:txBody>
      </p:sp>
      <p:graphicFrame>
        <p:nvGraphicFramePr>
          <p:cNvPr id="5" name="Tabelle 4"/>
          <p:cNvGraphicFramePr>
            <a:graphicFrameLocks noGrp="1"/>
          </p:cNvGraphicFramePr>
          <p:nvPr>
            <p:extLst>
              <p:ext uri="{D42A27DB-BD31-4B8C-83A1-F6EECF244321}">
                <p14:modId xmlns:p14="http://schemas.microsoft.com/office/powerpoint/2010/main" val="3665058118"/>
              </p:ext>
            </p:extLst>
          </p:nvPr>
        </p:nvGraphicFramePr>
        <p:xfrm>
          <a:off x="324001" y="1609215"/>
          <a:ext cx="4628324" cy="3966196"/>
        </p:xfrm>
        <a:graphic>
          <a:graphicData uri="http://schemas.openxmlformats.org/drawingml/2006/table">
            <a:tbl>
              <a:tblPr/>
              <a:tblGrid>
                <a:gridCol w="294797"/>
                <a:gridCol w="636763"/>
                <a:gridCol w="636763"/>
                <a:gridCol w="600023"/>
                <a:gridCol w="2459978"/>
              </a:tblGrid>
              <a:tr h="241132">
                <a:tc>
                  <a:txBody>
                    <a:bodyPr/>
                    <a:lstStyle/>
                    <a:p>
                      <a:pPr algn="ctr" fontAlgn="b"/>
                      <a:r>
                        <a:rPr lang="de-DE" sz="1000" b="1" i="0" u="none" strike="noStrike" dirty="0">
                          <a:solidFill>
                            <a:srgbClr val="000000"/>
                          </a:solidFill>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1000" b="1" i="0" u="none" strike="noStrike">
                          <a:solidFill>
                            <a:srgbClr val="000000"/>
                          </a:solidFill>
                          <a:effectLst/>
                          <a:latin typeface="Arial" panose="020B0604020202020204" pitchFamily="34" charset="0"/>
                        </a:rPr>
                        <a:t>Start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1000" b="1" i="0" u="none" strike="noStrike" dirty="0" err="1">
                          <a:solidFill>
                            <a:srgbClr val="000000"/>
                          </a:solidFill>
                          <a:effectLst/>
                          <a:latin typeface="Arial" panose="020B0604020202020204" pitchFamily="34" charset="0"/>
                        </a:rPr>
                        <a:t>Stop</a:t>
                      </a:r>
                      <a:endParaRPr lang="de-DE" sz="1000" b="1"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1000" b="1" i="0" u="none" strike="noStrike">
                          <a:solidFill>
                            <a:srgbClr val="000000"/>
                          </a:solidFill>
                          <a:effectLst/>
                          <a:latin typeface="Arial" panose="020B0604020202020204" pitchFamily="34" charset="0"/>
                        </a:rPr>
                        <a:t>Duration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Topic</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66076">
                <a:tc>
                  <a:txBody>
                    <a:bodyPr/>
                    <a:lstStyle/>
                    <a:p>
                      <a:pPr algn="ctr" fontAlgn="ctr"/>
                      <a:r>
                        <a:rPr lang="de-DE" sz="1000" b="0" i="0" u="none" strike="noStrike" dirty="0">
                          <a:solidFill>
                            <a:srgbClr val="000000"/>
                          </a:solidFill>
                          <a:effectLst/>
                          <a:latin typeface="Arial" panose="020B0604020202020204" pitchFamily="34" charset="0"/>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9:00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9:15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Wrap</a:t>
                      </a:r>
                      <a:r>
                        <a:rPr lang="de-DE" sz="1000" b="1" i="0" u="none" strike="noStrike" kern="1200" dirty="0">
                          <a:solidFill>
                            <a:srgbClr val="000000"/>
                          </a:solidFill>
                          <a:effectLst/>
                          <a:latin typeface="Arial" panose="020B0604020202020204" pitchFamily="34" charset="0"/>
                          <a:ea typeface="+mn-ea"/>
                          <a:cs typeface="+mn-cs"/>
                        </a:rPr>
                        <a:t> </a:t>
                      </a:r>
                      <a:r>
                        <a:rPr lang="de-DE" sz="1000" b="1" i="0" u="none" strike="noStrike" kern="1200" dirty="0" err="1">
                          <a:solidFill>
                            <a:srgbClr val="000000"/>
                          </a:solidFill>
                          <a:effectLst/>
                          <a:latin typeface="Arial" panose="020B0604020202020204" pitchFamily="34" charset="0"/>
                          <a:ea typeface="+mn-ea"/>
                          <a:cs typeface="+mn-cs"/>
                        </a:rPr>
                        <a:t>up</a:t>
                      </a:r>
                      <a:r>
                        <a:rPr lang="de-DE" sz="1000" b="1" i="0" u="none" strike="noStrike" kern="1200" dirty="0">
                          <a:solidFill>
                            <a:srgbClr val="000000"/>
                          </a:solidFill>
                          <a:effectLst/>
                          <a:latin typeface="Arial" panose="020B0604020202020204" pitchFamily="34" charset="0"/>
                          <a:ea typeface="+mn-ea"/>
                          <a:cs typeface="+mn-cs"/>
                        </a:rPr>
                        <a:t> </a:t>
                      </a:r>
                      <a:r>
                        <a:rPr lang="de-DE" sz="1000" b="1" i="0" u="none" strike="noStrike" kern="1200" dirty="0" err="1">
                          <a:solidFill>
                            <a:srgbClr val="000000"/>
                          </a:solidFill>
                          <a:effectLst/>
                          <a:latin typeface="Arial" panose="020B0604020202020204" pitchFamily="34" charset="0"/>
                          <a:ea typeface="+mn-ea"/>
                          <a:cs typeface="+mn-cs"/>
                        </a:rPr>
                        <a:t>day</a:t>
                      </a:r>
                      <a:r>
                        <a:rPr lang="de-DE" sz="1000" b="1" i="0" u="none" strike="noStrike" kern="1200" dirty="0">
                          <a:solidFill>
                            <a:srgbClr val="000000"/>
                          </a:solidFill>
                          <a:effectLst/>
                          <a:latin typeface="Arial" panose="020B0604020202020204" pitchFamily="34" charset="0"/>
                          <a:ea typeface="+mn-ea"/>
                          <a:cs typeface="+mn-cs"/>
                        </a:rPr>
                        <a:t>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9:15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9:45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hlinkClick r:id="rId2" action="ppaction://hlinkpres?slideindex=1&amp;slidetitle="/>
                        </a:rPr>
                        <a:t>Monitoring Overview + Demo</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9:45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a:solidFill>
                            <a:srgbClr val="000000"/>
                          </a:solidFill>
                          <a:effectLst/>
                          <a:latin typeface="Arial" panose="020B0604020202020204" pitchFamily="34" charset="0"/>
                          <a:ea typeface="+mn-ea"/>
                          <a:cs typeface="+mn-cs"/>
                        </a:rPr>
                        <a:t>Exercise 12 (Uptime Monitor)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dirty="0">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Availability Services Demo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Break</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11:15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hlinkClick r:id="rId2" action="ppaction://hlinkpres?slideindex=1&amp;slidetitle="/>
                        </a:rPr>
                        <a:t>ELK, </a:t>
                      </a:r>
                      <a:r>
                        <a:rPr lang="de-DE" sz="1000" b="1" i="0" u="none" strike="noStrike" kern="1200" dirty="0" err="1">
                          <a:solidFill>
                            <a:srgbClr val="000000"/>
                          </a:solidFill>
                          <a:effectLst/>
                          <a:latin typeface="Arial" panose="020B0604020202020204" pitchFamily="34" charset="0"/>
                          <a:ea typeface="+mn-ea"/>
                          <a:cs typeface="+mn-cs"/>
                          <a:hlinkClick r:id="rId2" action="ppaction://hlinkpres?slideindex=1&amp;slidetitle="/>
                        </a:rPr>
                        <a:t>Kibana</a:t>
                      </a:r>
                      <a:r>
                        <a:rPr lang="de-DE" sz="1000" b="1" i="0" u="none" strike="noStrike" kern="1200" dirty="0">
                          <a:solidFill>
                            <a:srgbClr val="000000"/>
                          </a:solidFill>
                          <a:effectLst/>
                          <a:latin typeface="Arial" panose="020B0604020202020204" pitchFamily="34" charset="0"/>
                          <a:ea typeface="+mn-ea"/>
                          <a:cs typeface="+mn-cs"/>
                          <a:hlinkClick r:id="rId2" action="ppaction://hlinkpres?slideindex=1&amp;slidetitle="/>
                        </a:rPr>
                        <a:t> Overview</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11:15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12:00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err="1">
                          <a:solidFill>
                            <a:srgbClr val="000000"/>
                          </a:solidFill>
                          <a:effectLst/>
                          <a:latin typeface="Arial" panose="020B0604020202020204" pitchFamily="34" charset="0"/>
                          <a:ea typeface="+mn-ea"/>
                          <a:cs typeface="+mn-cs"/>
                        </a:rPr>
                        <a:t>Exercise</a:t>
                      </a:r>
                      <a:r>
                        <a:rPr lang="de-DE" sz="1000" b="1" i="0" u="none" strike="noStrike" kern="1200" dirty="0">
                          <a:solidFill>
                            <a:srgbClr val="000000"/>
                          </a:solidFill>
                          <a:effectLst/>
                          <a:latin typeface="Arial" panose="020B0604020202020204" pitchFamily="34" charset="0"/>
                          <a:ea typeface="+mn-ea"/>
                          <a:cs typeface="+mn-cs"/>
                        </a:rPr>
                        <a:t> 13.1 (</a:t>
                      </a:r>
                      <a:r>
                        <a:rPr lang="de-DE" sz="1000" b="1" i="0" u="none" strike="noStrike" kern="1200" dirty="0" err="1">
                          <a:solidFill>
                            <a:srgbClr val="000000"/>
                          </a:solidFill>
                          <a:effectLst/>
                          <a:latin typeface="Arial" panose="020B0604020202020204" pitchFamily="34" charset="0"/>
                          <a:ea typeface="+mn-ea"/>
                          <a:cs typeface="+mn-cs"/>
                        </a:rPr>
                        <a:t>Kibana</a:t>
                      </a:r>
                      <a:r>
                        <a:rPr lang="de-DE" sz="1000" b="1" i="0" u="none" strike="noStrike" kern="1200" dirty="0">
                          <a:solidFill>
                            <a:srgbClr val="000000"/>
                          </a:solidFill>
                          <a:effectLst/>
                          <a:latin typeface="Arial" panose="020B0604020202020204" pitchFamily="34" charset="0"/>
                          <a:ea typeface="+mn-ea"/>
                          <a:cs typeface="+mn-cs"/>
                        </a:rPr>
                        <a:t> Dashboards)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12:00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13:00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Lunch</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13:00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13:30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sv-SE" sz="1000" b="1" i="0" u="none" strike="noStrike" kern="1200" dirty="0" err="1">
                          <a:solidFill>
                            <a:srgbClr val="000000"/>
                          </a:solidFill>
                          <a:effectLst/>
                          <a:latin typeface="Arial" panose="020B0604020202020204" pitchFamily="34" charset="0"/>
                          <a:ea typeface="+mn-ea"/>
                          <a:cs typeface="+mn-cs"/>
                        </a:rPr>
                        <a:t>Exercise</a:t>
                      </a:r>
                      <a:r>
                        <a:rPr lang="sv-SE" sz="1000" b="1" i="0" u="none" strike="noStrike" kern="1200" dirty="0">
                          <a:solidFill>
                            <a:srgbClr val="000000"/>
                          </a:solidFill>
                          <a:effectLst/>
                          <a:latin typeface="Arial" panose="020B0604020202020204" pitchFamily="34" charset="0"/>
                          <a:ea typeface="+mn-ea"/>
                          <a:cs typeface="+mn-cs"/>
                        </a:rPr>
                        <a:t> 13.2 (</a:t>
                      </a:r>
                      <a:r>
                        <a:rPr lang="sv-SE" sz="1000" b="1" i="0" u="none" strike="noStrike" kern="1200" dirty="0" err="1">
                          <a:solidFill>
                            <a:srgbClr val="000000"/>
                          </a:solidFill>
                          <a:effectLst/>
                          <a:latin typeface="Arial" panose="020B0604020202020204" pitchFamily="34" charset="0"/>
                          <a:ea typeface="+mn-ea"/>
                          <a:cs typeface="+mn-cs"/>
                        </a:rPr>
                        <a:t>Analysis</a:t>
                      </a:r>
                      <a:r>
                        <a:rPr lang="sv-SE" sz="1000" b="1" i="0" u="none" strike="noStrike" kern="1200" dirty="0">
                          <a:solidFill>
                            <a:srgbClr val="000000"/>
                          </a:solidFill>
                          <a:effectLst/>
                          <a:latin typeface="Arial" panose="020B0604020202020204" pitchFamily="34" charset="0"/>
                          <a:ea typeface="+mn-ea"/>
                          <a:cs typeface="+mn-cs"/>
                        </a:rPr>
                        <a:t> in </a:t>
                      </a:r>
                      <a:r>
                        <a:rPr lang="sv-SE" sz="1000" b="1" i="0" u="none" strike="noStrike" kern="1200" dirty="0" err="1">
                          <a:solidFill>
                            <a:srgbClr val="000000"/>
                          </a:solidFill>
                          <a:effectLst/>
                          <a:latin typeface="Arial" panose="020B0604020202020204" pitchFamily="34" charset="0"/>
                          <a:ea typeface="+mn-ea"/>
                          <a:cs typeface="+mn-cs"/>
                        </a:rPr>
                        <a:t>Kibana</a:t>
                      </a:r>
                      <a:r>
                        <a:rPr lang="sv-SE" sz="1000" b="1" i="0" u="none" strike="noStrike" kern="1200" dirty="0">
                          <a:solidFill>
                            <a:srgbClr val="000000"/>
                          </a:solidFill>
                          <a:effectLst/>
                          <a:latin typeface="Arial" panose="020B0604020202020204" pitchFamily="34" charset="0"/>
                          <a:ea typeface="+mn-ea"/>
                          <a:cs typeface="+mn-cs"/>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13:30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14:00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hlinkClick r:id="rId3" action="ppaction://hlinkpres?slideindex=1&amp;slidetitle="/>
                        </a:rPr>
                        <a:t>Scaling </a:t>
                      </a:r>
                      <a:r>
                        <a:rPr lang="de-DE" sz="1000" b="1" i="0" u="none" strike="noStrike" kern="1200" dirty="0" err="1">
                          <a:solidFill>
                            <a:srgbClr val="000000"/>
                          </a:solidFill>
                          <a:effectLst/>
                          <a:latin typeface="Arial" panose="020B0604020202020204" pitchFamily="34" charset="0"/>
                          <a:ea typeface="+mn-ea"/>
                          <a:cs typeface="+mn-cs"/>
                          <a:hlinkClick r:id="rId3" action="ppaction://hlinkpres?slideindex=1&amp;slidetitle="/>
                        </a:rPr>
                        <a:t>microservices</a:t>
                      </a:r>
                      <a:r>
                        <a:rPr lang="de-DE" sz="1000" b="1" i="0" u="none" strike="noStrike" kern="1200" dirty="0">
                          <a:solidFill>
                            <a:srgbClr val="000000"/>
                          </a:solidFill>
                          <a:effectLst/>
                          <a:latin typeface="Arial" panose="020B0604020202020204" pitchFamily="34" charset="0"/>
                          <a:ea typeface="+mn-ea"/>
                          <a:cs typeface="+mn-cs"/>
                          <a:hlinkClick r:id="rId3" action="ppaction://hlinkpres?slideindex=1&amp;slidetitle="/>
                        </a:rPr>
                        <a:t> in CF</a:t>
                      </a:r>
                      <a:endParaRPr lang="de-DE" sz="1000" b="1" i="0" u="none" strike="noStrike" kern="1200" dirty="0">
                        <a:solidFill>
                          <a:srgbClr val="000000"/>
                        </a:solidFill>
                        <a:effectLst/>
                        <a:latin typeface="Arial" panose="020B0604020202020204" pitchFamily="34" charset="0"/>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14:00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14:15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Break</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14:15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15:15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CI-</a:t>
                      </a:r>
                      <a:r>
                        <a:rPr lang="de-DE" sz="1000" b="1" i="0" u="none" strike="noStrike" kern="1200" dirty="0" err="1">
                          <a:solidFill>
                            <a:srgbClr val="000000"/>
                          </a:solidFill>
                          <a:effectLst/>
                          <a:latin typeface="Arial" panose="020B0604020202020204" pitchFamily="34" charset="0"/>
                          <a:ea typeface="+mn-ea"/>
                          <a:cs typeface="+mn-cs"/>
                        </a:rPr>
                        <a:t>connect</a:t>
                      </a:r>
                      <a:r>
                        <a:rPr lang="de-DE" sz="1000" b="1" i="0" u="none" strike="noStrike" kern="1200" dirty="0">
                          <a:solidFill>
                            <a:srgbClr val="000000"/>
                          </a:solidFill>
                          <a:effectLst/>
                          <a:latin typeface="Arial" panose="020B0604020202020204" pitchFamily="34" charset="0"/>
                          <a:ea typeface="+mn-ea"/>
                          <a:cs typeface="+mn-cs"/>
                        </a:rPr>
                        <a:t> Demo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15:15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16:15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CI </a:t>
                      </a:r>
                      <a:r>
                        <a:rPr lang="de-DE" sz="1000" b="1" i="0" u="none" strike="noStrike" kern="1200" dirty="0" err="1">
                          <a:solidFill>
                            <a:srgbClr val="000000"/>
                          </a:solidFill>
                          <a:effectLst/>
                          <a:latin typeface="Arial" panose="020B0604020202020204" pitchFamily="34" charset="0"/>
                          <a:ea typeface="+mn-ea"/>
                          <a:cs typeface="+mn-cs"/>
                        </a:rPr>
                        <a:t>Exercises</a:t>
                      </a:r>
                      <a:r>
                        <a:rPr lang="de-DE" sz="1000" b="1" i="0" u="none" strike="noStrike" kern="1200" dirty="0">
                          <a:solidFill>
                            <a:srgbClr val="000000"/>
                          </a:solidFill>
                          <a:effectLst/>
                          <a:latin typeface="Arial" panose="020B0604020202020204" pitchFamily="34" charset="0"/>
                          <a:ea typeface="+mn-ea"/>
                          <a:cs typeface="+mn-cs"/>
                        </a:rPr>
                        <a:t> 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076">
                <a:tc>
                  <a:txBody>
                    <a:bodyPr/>
                    <a:lstStyle/>
                    <a:p>
                      <a:pPr algn="ctr" fontAlgn="ctr"/>
                      <a:r>
                        <a:rPr lang="de-DE" sz="1000" b="0" i="0" u="none" strike="noStrike">
                          <a:solidFill>
                            <a:srgbClr val="000000"/>
                          </a:solidFill>
                          <a:effectLst/>
                          <a:latin typeface="Arial" panose="020B0604020202020204" pitchFamily="34" charset="0"/>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000" b="1" i="0" u="none" strike="noStrike">
                          <a:solidFill>
                            <a:srgbClr val="000000"/>
                          </a:solidFill>
                          <a:effectLst/>
                          <a:latin typeface="Arial" panose="020B0604020202020204" pitchFamily="34" charset="0"/>
                        </a:rPr>
                        <a:t>16:15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1" i="0" u="none" strike="noStrike">
                          <a:solidFill>
                            <a:srgbClr val="000000"/>
                          </a:solidFill>
                          <a:effectLst/>
                          <a:latin typeface="Arial" panose="020B0604020202020204" pitchFamily="34" charset="0"/>
                        </a:rPr>
                        <a:t>17:00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1000" b="0" i="0" u="none" strike="noStrike">
                          <a:solidFill>
                            <a:srgbClr val="000000"/>
                          </a:solidFill>
                          <a:effectLst/>
                          <a:latin typeface="Arial" panose="020B0604020202020204" pitchFamily="34" charset="0"/>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6000" algn="l" defTabSz="1088776" rtl="0" eaLnBrk="1" fontAlgn="ctr" latinLnBrk="0" hangingPunct="1"/>
                      <a:r>
                        <a:rPr lang="de-DE" sz="1000" b="1" i="0" u="none" strike="noStrike" kern="1200" dirty="0">
                          <a:solidFill>
                            <a:srgbClr val="000000"/>
                          </a:solidFill>
                          <a:effectLst/>
                          <a:latin typeface="Arial" panose="020B0604020202020204" pitchFamily="34" charset="0"/>
                          <a:ea typeface="+mn-ea"/>
                          <a:cs typeface="+mn-cs"/>
                        </a:rPr>
                        <a:t>Summary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44127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Course Agenda – Day 3</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2131675439"/>
              </p:ext>
            </p:extLst>
          </p:nvPr>
        </p:nvGraphicFramePr>
        <p:xfrm>
          <a:off x="324000" y="1585096"/>
          <a:ext cx="5142306" cy="4392615"/>
        </p:xfrm>
        <a:graphic>
          <a:graphicData uri="http://schemas.openxmlformats.org/drawingml/2006/table">
            <a:tbl>
              <a:tblPr/>
              <a:tblGrid>
                <a:gridCol w="260370"/>
                <a:gridCol w="585832"/>
                <a:gridCol w="585832"/>
                <a:gridCol w="488194"/>
                <a:gridCol w="553286"/>
                <a:gridCol w="553286"/>
                <a:gridCol w="113912"/>
                <a:gridCol w="553286"/>
                <a:gridCol w="1448308"/>
              </a:tblGrid>
              <a:tr h="235463">
                <a:tc>
                  <a:txBody>
                    <a:bodyPr/>
                    <a:lstStyle/>
                    <a:p>
                      <a:pPr algn="ctr" fontAlgn="b"/>
                      <a:r>
                        <a:rPr lang="de-DE" sz="900" b="1" i="0" u="none" strike="noStrike">
                          <a:solidFill>
                            <a:srgbClr val="000000"/>
                          </a:solidFill>
                          <a:effectLst/>
                          <a:latin typeface="Arial" panose="020B0604020202020204" pitchFamily="34" charset="0"/>
                        </a:rPr>
                        <a:t> </a:t>
                      </a:r>
                    </a:p>
                  </a:txBody>
                  <a:tcPr marL="8119" marR="8119" marT="81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900" b="1" i="0" u="none" strike="noStrike">
                          <a:solidFill>
                            <a:srgbClr val="000000"/>
                          </a:solidFill>
                          <a:effectLst/>
                          <a:latin typeface="Arial" panose="020B0604020202020204" pitchFamily="34" charset="0"/>
                        </a:rPr>
                        <a:t>Start</a:t>
                      </a:r>
                    </a:p>
                  </a:txBody>
                  <a:tcPr marL="8119" marR="8119" marT="81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900" b="1" i="0" u="none" strike="noStrike">
                          <a:solidFill>
                            <a:srgbClr val="000000"/>
                          </a:solidFill>
                          <a:effectLst/>
                          <a:latin typeface="Arial" panose="020B0604020202020204" pitchFamily="34" charset="0"/>
                        </a:rPr>
                        <a:t>Stop</a:t>
                      </a:r>
                    </a:p>
                  </a:txBody>
                  <a:tcPr marL="8119" marR="8119" marT="81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de-DE" sz="900" b="1" i="0" u="none" strike="noStrike">
                          <a:solidFill>
                            <a:srgbClr val="000000"/>
                          </a:solidFill>
                          <a:effectLst/>
                          <a:latin typeface="Arial" panose="020B0604020202020204" pitchFamily="34" charset="0"/>
                        </a:rPr>
                        <a:t>Duration</a:t>
                      </a:r>
                    </a:p>
                  </a:txBody>
                  <a:tcPr marL="8119" marR="8119" marT="81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gridSpan="5">
                  <a:txBody>
                    <a:bodyPr/>
                    <a:lstStyle/>
                    <a:p>
                      <a:pPr algn="l" fontAlgn="b"/>
                      <a:r>
                        <a:rPr lang="de-DE" sz="900" b="1" i="0" u="none" strike="noStrike">
                          <a:solidFill>
                            <a:srgbClr val="000000"/>
                          </a:solidFill>
                          <a:effectLst/>
                          <a:latin typeface="Arial" panose="020B0604020202020204" pitchFamily="34" charset="0"/>
                        </a:rPr>
                        <a:t>Topic</a:t>
                      </a:r>
                    </a:p>
                  </a:txBody>
                  <a:tcPr marL="8119" marR="8119" marT="8119"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1</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9:00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9:30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Wrap up day 2</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2</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9:30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10:00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Exercise 10 (Dashboard, Trafficlight)</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3</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10:00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10:15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0:15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Break</a:t>
                      </a:r>
                    </a:p>
                  </a:txBody>
                  <a:tcPr marL="8119" marR="8119" marT="8119"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8119" marR="8119" marT="811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8119" marR="8119" marT="811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8119" marR="8119" marT="811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8119" marR="8119" marT="8119"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822">
                <a:tc>
                  <a:txBody>
                    <a:bodyPr/>
                    <a:lstStyle/>
                    <a:p>
                      <a:pPr algn="ctr" fontAlgn="ctr"/>
                      <a:r>
                        <a:rPr lang="de-DE" sz="900" b="0" i="0" u="none" strike="noStrike">
                          <a:solidFill>
                            <a:srgbClr val="000000"/>
                          </a:solidFill>
                          <a:effectLst/>
                          <a:latin typeface="Arial" panose="020B0604020202020204" pitchFamily="34" charset="0"/>
                        </a:rPr>
                        <a:t>4</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10:45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11:15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CD and Microservices</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11:15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11:30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0:15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5">
                  <a:txBody>
                    <a:bodyPr/>
                    <a:lstStyle/>
                    <a:p>
                      <a:pPr algn="l" fontAlgn="ctr"/>
                      <a:r>
                        <a:rPr lang="fr-FR" sz="1000" b="1" i="0" u="none" strike="noStrike">
                          <a:solidFill>
                            <a:srgbClr val="000000"/>
                          </a:solidFill>
                          <a:effectLst/>
                          <a:latin typeface="Arial" panose="020B0604020202020204" pitchFamily="34" charset="0"/>
                        </a:rPr>
                        <a:t> Infrastructure as Code </a:t>
                      </a:r>
                      <a:r>
                        <a:rPr lang="fr-FR" sz="800" b="0" i="0" u="none" strike="noStrike">
                          <a:solidFill>
                            <a:srgbClr val="000000"/>
                          </a:solidFill>
                          <a:effectLst/>
                          <a:latin typeface="Arial" panose="020B0604020202020204" pitchFamily="34" charset="0"/>
                        </a:rPr>
                        <a:t>(incl. Ruby FW, Pipeline Automation)</a:t>
                      </a:r>
                      <a:endParaRPr lang="fr-FR" sz="1000" b="1" i="0" u="none" strike="noStrike">
                        <a:solidFill>
                          <a:srgbClr val="000000"/>
                        </a:solidFill>
                        <a:effectLst/>
                        <a:latin typeface="Arial" panose="020B0604020202020204" pitchFamily="34" charset="0"/>
                      </a:endParaRP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6</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11:30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11:45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0:15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Exercise 1 (Monsoon) </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7</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11:45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12:30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0:45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Exercise 11 (Cloud Foundry)</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8</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12:30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13:30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1:00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 Lunch</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9</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13:30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14:00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5">
                  <a:txBody>
                    <a:bodyPr/>
                    <a:lstStyle/>
                    <a:p>
                      <a:pPr algn="l" fontAlgn="ctr"/>
                      <a:r>
                        <a:rPr lang="de-DE" sz="1000" b="1" i="0" u="none" strike="noStrike">
                          <a:solidFill>
                            <a:srgbClr val="000000"/>
                          </a:solidFill>
                          <a:effectLst/>
                          <a:latin typeface="Arial" panose="020B0604020202020204" pitchFamily="34" charset="0"/>
                        </a:rPr>
                        <a:t>Monitoring Overview + Demo</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10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14:00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14:30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Exercise 12 (Uptime Monitor)</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11</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14:30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15:00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fontAlgn="ctr"/>
                      <a:r>
                        <a:rPr lang="de-DE" sz="1000" b="1" i="0" u="none" strike="noStrike">
                          <a:solidFill>
                            <a:srgbClr val="000000"/>
                          </a:solidFill>
                          <a:effectLst/>
                          <a:latin typeface="Arial" panose="020B0604020202020204" pitchFamily="34" charset="0"/>
                        </a:rPr>
                        <a:t>ELK, Kibana Overview</a:t>
                      </a:r>
                    </a:p>
                  </a:txBody>
                  <a:tcPr marL="8119" marR="8119" marT="8119"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ctr"/>
                      <a:r>
                        <a:rPr lang="de-DE" sz="1000" b="1" i="0" u="none" strike="noStrike">
                          <a:solidFill>
                            <a:srgbClr val="000000"/>
                          </a:solidFill>
                          <a:effectLst/>
                          <a:latin typeface="Arial" panose="020B0604020202020204" pitchFamily="34" charset="0"/>
                        </a:rPr>
                        <a:t> </a:t>
                      </a:r>
                    </a:p>
                  </a:txBody>
                  <a:tcPr marL="8119" marR="8119" marT="8119"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822">
                <a:tc>
                  <a:txBody>
                    <a:bodyPr/>
                    <a:lstStyle/>
                    <a:p>
                      <a:pPr algn="ctr" fontAlgn="ctr"/>
                      <a:r>
                        <a:rPr lang="de-DE" sz="900" b="0" i="0" u="none" strike="noStrike">
                          <a:solidFill>
                            <a:srgbClr val="000000"/>
                          </a:solidFill>
                          <a:effectLst/>
                          <a:latin typeface="Arial" panose="020B0604020202020204" pitchFamily="34" charset="0"/>
                        </a:rPr>
                        <a:t>12</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15:00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15:45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0:45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Exercise 13.1 (Kibana Dashboards)</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13</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15:45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16:00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0:15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Break</a:t>
                      </a:r>
                    </a:p>
                  </a:txBody>
                  <a:tcPr marL="8119" marR="8119" marT="8119"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8119" marR="8119" marT="811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8119" marR="8119" marT="811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8119" marR="8119" marT="811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de-DE" sz="1000" b="1" i="0" u="none" strike="noStrike">
                          <a:solidFill>
                            <a:srgbClr val="000000"/>
                          </a:solidFill>
                          <a:effectLst/>
                          <a:latin typeface="Arial" panose="020B0604020202020204" pitchFamily="34" charset="0"/>
                        </a:rPr>
                        <a:t> </a:t>
                      </a:r>
                    </a:p>
                  </a:txBody>
                  <a:tcPr marL="8119" marR="8119" marT="8119"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822">
                <a:tc>
                  <a:txBody>
                    <a:bodyPr/>
                    <a:lstStyle/>
                    <a:p>
                      <a:pPr algn="ctr" fontAlgn="ctr"/>
                      <a:r>
                        <a:rPr lang="de-DE" sz="900" b="0" i="0" u="none" strike="noStrike">
                          <a:solidFill>
                            <a:srgbClr val="000000"/>
                          </a:solidFill>
                          <a:effectLst/>
                          <a:latin typeface="Arial" panose="020B0604020202020204" pitchFamily="34" charset="0"/>
                        </a:rPr>
                        <a:t>14</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16:00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16:30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sv-SE" sz="1000" b="1" i="0" u="none" strike="noStrike">
                          <a:solidFill>
                            <a:srgbClr val="000000"/>
                          </a:solidFill>
                          <a:effectLst/>
                          <a:latin typeface="Arial" panose="020B0604020202020204" pitchFamily="34" charset="0"/>
                        </a:rPr>
                        <a:t>Exercise 13.2 (Analysis in Kibana)</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15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16:30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17:00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0:30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a:solidFill>
                            <a:srgbClr val="000000"/>
                          </a:solidFill>
                          <a:effectLst/>
                          <a:latin typeface="Arial" panose="020B0604020202020204" pitchFamily="34" charset="0"/>
                        </a:rPr>
                        <a:t>Scaling microservices in CF</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r h="259822">
                <a:tc>
                  <a:txBody>
                    <a:bodyPr/>
                    <a:lstStyle/>
                    <a:p>
                      <a:pPr algn="ctr" fontAlgn="ctr"/>
                      <a:r>
                        <a:rPr lang="de-DE" sz="900" b="0" i="0" u="none" strike="noStrike">
                          <a:solidFill>
                            <a:srgbClr val="000000"/>
                          </a:solidFill>
                          <a:effectLst/>
                          <a:latin typeface="Arial" panose="020B0604020202020204" pitchFamily="34" charset="0"/>
                        </a:rPr>
                        <a:t>16</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900" b="1" i="0" u="none" strike="noStrike">
                          <a:solidFill>
                            <a:srgbClr val="000000"/>
                          </a:solidFill>
                          <a:effectLst/>
                          <a:latin typeface="Arial" panose="020B0604020202020204" pitchFamily="34" charset="0"/>
                        </a:rPr>
                        <a:t>17:00</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1" i="0" u="none" strike="noStrike">
                          <a:solidFill>
                            <a:srgbClr val="000000"/>
                          </a:solidFill>
                          <a:effectLst/>
                          <a:latin typeface="Arial" panose="020B0604020202020204" pitchFamily="34" charset="0"/>
                        </a:rPr>
                        <a:t>17:45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DF0"/>
                    </a:solidFill>
                  </a:tcPr>
                </a:tc>
                <a:tc>
                  <a:txBody>
                    <a:bodyPr/>
                    <a:lstStyle/>
                    <a:p>
                      <a:pPr algn="ctr" fontAlgn="ctr"/>
                      <a:r>
                        <a:rPr lang="de-DE" sz="900" b="0" i="0" u="none" strike="noStrike">
                          <a:solidFill>
                            <a:srgbClr val="000000"/>
                          </a:solidFill>
                          <a:effectLst/>
                          <a:latin typeface="Arial" panose="020B0604020202020204" pitchFamily="34" charset="0"/>
                        </a:rPr>
                        <a:t>0:45</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ctr"/>
                      <a:r>
                        <a:rPr lang="de-DE" sz="1000" b="1" i="0" u="none" strike="noStrike" dirty="0">
                          <a:solidFill>
                            <a:srgbClr val="000000"/>
                          </a:solidFill>
                          <a:effectLst/>
                          <a:latin typeface="Arial" panose="020B0604020202020204" pitchFamily="34" charset="0"/>
                        </a:rPr>
                        <a:t>Q &amp; A, Summary course</a:t>
                      </a:r>
                    </a:p>
                  </a:txBody>
                  <a:tcPr marL="8119" marR="8119" marT="81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r>
            </a:tbl>
          </a:graphicData>
        </a:graphic>
      </p:graphicFrame>
    </p:spTree>
    <p:extLst>
      <p:ext uri="{BB962C8B-B14F-4D97-AF65-F5344CB8AC3E}">
        <p14:creationId xmlns:p14="http://schemas.microsoft.com/office/powerpoint/2010/main" val="4239058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Summary of the day 1</a:t>
              </a:r>
              <a:endParaRPr lang="en-US" sz="4300" dirty="0">
                <a:solidFill>
                  <a:schemeClr val="tx1"/>
                </a:solidFill>
                <a:latin typeface="+mn-lt"/>
                <a:ea typeface="+mn-ea"/>
                <a:cs typeface="+mn-cs"/>
              </a:endParaRPr>
            </a:p>
          </p:txBody>
        </p:sp>
      </p:grpSp>
    </p:spTree>
    <p:extLst>
      <p:ext uri="{BB962C8B-B14F-4D97-AF65-F5344CB8AC3E}">
        <p14:creationId xmlns:p14="http://schemas.microsoft.com/office/powerpoint/2010/main" val="3751344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3084</Words>
  <Application>Microsoft Office PowerPoint</Application>
  <PresentationFormat>Custom</PresentationFormat>
  <Paragraphs>1031</Paragraphs>
  <Slides>41</Slides>
  <Notes>11</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 Unicode MS</vt:lpstr>
      <vt:lpstr>MS PGothic</vt:lpstr>
      <vt:lpstr>Arial</vt:lpstr>
      <vt:lpstr>Calibri</vt:lpstr>
      <vt:lpstr>Comic Sans MS</vt:lpstr>
      <vt:lpstr>Courier New</vt:lpstr>
      <vt:lpstr>Symbol</vt:lpstr>
      <vt:lpstr>Wingdings</vt:lpstr>
      <vt:lpstr>Wingdings</vt:lpstr>
      <vt:lpstr>SAP_2013_16x9_v1.0</vt:lpstr>
      <vt:lpstr>CC: Implement CD &amp; DevOps First Pilot – 09. – 11.02.2016</vt:lpstr>
      <vt:lpstr>Course Outline</vt:lpstr>
      <vt:lpstr>Course Agenda – Day 1</vt:lpstr>
      <vt:lpstr>Course Agenda – Day 2</vt:lpstr>
      <vt:lpstr>Course Agenda – Day 2 (Updated)</vt:lpstr>
      <vt:lpstr>Course Agenda – Day 2 (Updated 2)</vt:lpstr>
      <vt:lpstr>Course Agenda – Day 3</vt:lpstr>
      <vt:lpstr>Course Agenda – Day 3</vt:lpstr>
      <vt:lpstr>PowerPoint Presentation</vt:lpstr>
      <vt:lpstr>PowerPoint Presentation</vt:lpstr>
      <vt:lpstr>PowerPoint Presentation</vt:lpstr>
      <vt:lpstr>CC CD + DevOps, Q1/ 2016: Open topics</vt:lpstr>
      <vt:lpstr>Thank you</vt:lpstr>
      <vt:lpstr>Appendix</vt:lpstr>
      <vt:lpstr>PowerPoint Presentation</vt:lpstr>
      <vt:lpstr>Refactor CD Pipeline </vt:lpstr>
      <vt:lpstr>PowerPoint Presentation</vt:lpstr>
      <vt:lpstr>Exercises</vt:lpstr>
      <vt:lpstr>Examples</vt:lpstr>
      <vt:lpstr>Example 1: TwoGO Use Monsoon readymades to setup/control systems  Infrastructure as code</vt:lpstr>
      <vt:lpstr>TwoGo: 3 phases of transition towards daily feature delivery</vt:lpstr>
      <vt:lpstr>Add some Kanban to our Scrum</vt:lpstr>
      <vt:lpstr>Example 1: TwoGO Use switches to release features – Pre-requisite for continuous deployment</vt:lpstr>
      <vt:lpstr>PowerPoint Presentation</vt:lpstr>
      <vt:lpstr>Example 2: Java Platform as a Service (JPaaS) Releasing every 2 weeks</vt:lpstr>
      <vt:lpstr>Example 3: HANA Cloud Portal – High  Level Overview</vt:lpstr>
      <vt:lpstr>Example 3: HANA Cloud Portal – old : timeboxed</vt:lpstr>
      <vt:lpstr>Example 3: HANA Cloud Portal – new : timeboxed/ scopeboxed</vt:lpstr>
      <vt:lpstr>Example 3: HANA Cloud Portal – Development Process Earlier and in Continuous Delivery </vt:lpstr>
      <vt:lpstr>PowerPoint Presentation</vt:lpstr>
      <vt:lpstr>Continuous Delivery (CD) </vt:lpstr>
      <vt:lpstr>PowerPoint Presentation</vt:lpstr>
      <vt:lpstr>Benefits of fast deliveries</vt:lpstr>
      <vt:lpstr>Agenda, Day 1 – part 1</vt:lpstr>
      <vt:lpstr>Agenda, Day 1 – part 2</vt:lpstr>
      <vt:lpstr>Agenda, Day 2 – part 1</vt:lpstr>
      <vt:lpstr>Agenda, Day 2 – part 2</vt:lpstr>
      <vt:lpstr>Agenda, Day 3 – part 1</vt:lpstr>
      <vt:lpstr>Agenda, Day 3 – part 2</vt:lpstr>
      <vt:lpstr>Xmake/ ci-connect Slot</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Schmitt-Roquette, Ralf</cp:lastModifiedBy>
  <cp:revision>1050</cp:revision>
  <cp:lastPrinted>2016-02-11T07:31:31Z</cp:lastPrinted>
  <dcterms:created xsi:type="dcterms:W3CDTF">2013-01-24T15:07:38Z</dcterms:created>
  <dcterms:modified xsi:type="dcterms:W3CDTF">2016-02-11T09:09:06Z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