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handoutMasterIdLst>
    <p:handoutMasterId r:id="rId5"/>
  </p:handoutMasterIdLst>
  <p:sldIdLst>
    <p:sldId id="737" r:id="rId2"/>
    <p:sldId id="705" r:id="rId3"/>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89246" autoAdjust="0"/>
  </p:normalViewPr>
  <p:slideViewPr>
    <p:cSldViewPr snapToGrid="0" snapToObjects="1" showGuides="1">
      <p:cViewPr varScale="1">
        <p:scale>
          <a:sx n="118" d="100"/>
          <a:sy n="118" d="100"/>
        </p:scale>
        <p:origin x="390" y="108"/>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3"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Text Placeholder 2"/>
          <p:cNvSpPr>
            <a:spLocks noGrp="1"/>
          </p:cNvSpPr>
          <p:nvPr>
            <p:ph type="body" sz="quarter" idx="10"/>
          </p:nvPr>
        </p:nvSpPr>
        <p:spPr/>
        <p:txBody>
          <a:bodyPr/>
          <a:lstStyle/>
          <a:p>
            <a:r>
              <a:rPr lang="de-DE" dirty="0" smtClean="0"/>
              <a:t>Merged with slides on Infrastructure-as-Code</a:t>
            </a:r>
            <a:endParaRPr lang="de-DE" dirty="0"/>
          </a:p>
        </p:txBody>
      </p:sp>
    </p:spTree>
    <p:extLst>
      <p:ext uri="{BB962C8B-B14F-4D97-AF65-F5344CB8AC3E}">
        <p14:creationId xmlns:p14="http://schemas.microsoft.com/office/powerpoint/2010/main" val="2546653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2411076"/>
              <a:ext cx="6118250" cy="2030855"/>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400" dirty="0">
                  <a:solidFill>
                    <a:schemeClr val="tx1"/>
                  </a:solidFill>
                </a:rPr>
                <a:t>Automated CD Pipeline setup/ deployment descriptors with Ruby Framework</a:t>
              </a:r>
              <a:endParaRPr lang="en-US" sz="4300" dirty="0">
                <a:solidFill>
                  <a:schemeClr val="tx1"/>
                </a:solidFill>
                <a:latin typeface="+mn-lt"/>
                <a:ea typeface="+mn-ea"/>
                <a:cs typeface="+mn-cs"/>
              </a:endParaRPr>
            </a:p>
          </p:txBody>
        </p:sp>
      </p:grpSp>
      <p:sp>
        <p:nvSpPr>
          <p:cNvPr id="9" name="Action Button: Home 8">
            <a:hlinkClick r:id="" action="ppaction://noaction"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41260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16</Words>
  <Application>Microsoft Office PowerPoint</Application>
  <PresentationFormat>Custom</PresentationFormat>
  <Paragraphs>3</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 Unicode MS</vt:lpstr>
      <vt:lpstr>MS PGothic</vt:lpstr>
      <vt:lpstr>Arial</vt:lpstr>
      <vt:lpstr>Courier New</vt:lpstr>
      <vt:lpstr>Symbol</vt:lpstr>
      <vt:lpstr>wingdings</vt:lpstr>
      <vt:lpstr>wingdings</vt:lpstr>
      <vt:lpstr>SAP_2013_16x9_v1.0</vt:lpstr>
      <vt:lpstr>PowerPoint Presentation</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Schmitt-Roquette, Ralf</cp:lastModifiedBy>
  <cp:revision>999</cp:revision>
  <cp:lastPrinted>2014-09-17T13:59:05Z</cp:lastPrinted>
  <dcterms:created xsi:type="dcterms:W3CDTF">2013-01-24T15:07:38Z</dcterms:created>
  <dcterms:modified xsi:type="dcterms:W3CDTF">2016-02-10T17:07:57Z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