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
  </p:notesMasterIdLst>
  <p:handoutMasterIdLst>
    <p:handoutMasterId r:id="rId9"/>
  </p:handoutMasterIdLst>
  <p:sldIdLst>
    <p:sldId id="708" r:id="rId2"/>
    <p:sldId id="712" r:id="rId3"/>
    <p:sldId id="715" r:id="rId4"/>
    <p:sldId id="714" r:id="rId5"/>
    <p:sldId id="713" r:id="rId6"/>
    <p:sldId id="716" r:id="rId7"/>
  </p:sldIdLst>
  <p:sldSz cx="12195175" cy="6859588"/>
  <p:notesSz cx="6797675" cy="987425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118">
          <p15:clr>
            <a:srgbClr val="A4A3A4"/>
          </p15:clr>
        </p15:guide>
        <p15:guide id="2" orient="horz" pos="3835">
          <p15:clr>
            <a:srgbClr val="A4A3A4"/>
          </p15:clr>
        </p15:guide>
        <p15:guide id="4" orient="horz" pos="779">
          <p15:clr>
            <a:srgbClr val="A4A3A4"/>
          </p15:clr>
        </p15:guide>
        <p15:guide id="5" pos="7478">
          <p15:clr>
            <a:srgbClr val="A4A3A4"/>
          </p15:clr>
        </p15:guide>
        <p15:guide id="6" pos="205">
          <p15:clr>
            <a:srgbClr val="A4A3A4"/>
          </p15:clr>
        </p15:guide>
      </p15:sldGuideLst>
    </p:ext>
    <p:ext uri="{2D200454-40CA-4A62-9FC3-DE9A4176ACB9}">
      <p15:notesGuideLst xmlns:p15="http://schemas.microsoft.com/office/powerpoint/2012/main">
        <p15:guide id="1" orient="horz" pos="3110">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AB00"/>
    <a:srgbClr val="FFFFCC"/>
    <a:srgbClr val="FF9933"/>
    <a:srgbClr val="0000FF"/>
    <a:srgbClr val="FFCC66"/>
    <a:srgbClr val="99FF99"/>
    <a:srgbClr val="CCFFCC"/>
    <a:srgbClr val="FF0000"/>
    <a:srgbClr val="003283"/>
    <a:srgbClr val="6666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611" autoAdjust="0"/>
    <p:restoredTop sz="78664" autoAdjust="0"/>
  </p:normalViewPr>
  <p:slideViewPr>
    <p:cSldViewPr snapToGrid="0" snapToObjects="1" showGuides="1">
      <p:cViewPr varScale="1">
        <p:scale>
          <a:sx n="72" d="100"/>
          <a:sy n="72" d="100"/>
        </p:scale>
        <p:origin x="1320" y="72"/>
      </p:cViewPr>
      <p:guideLst>
        <p:guide orient="horz" pos="4118"/>
        <p:guide orient="horz" pos="3835"/>
        <p:guide orient="horz" pos="779"/>
        <p:guide pos="7478"/>
        <p:guide pos="205"/>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snapToObjects="1" showGuides="1">
      <p:cViewPr varScale="1">
        <p:scale>
          <a:sx n="77" d="100"/>
          <a:sy n="77" d="100"/>
        </p:scale>
        <p:origin x="-2046" y="-84"/>
      </p:cViewPr>
      <p:guideLst>
        <p:guide orient="horz" pos="3110"/>
        <p:guide pos="214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26008" y="9378824"/>
            <a:ext cx="2945659" cy="493713"/>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287338" y="661988"/>
            <a:ext cx="6223000" cy="3500437"/>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4171" y="4548204"/>
            <a:ext cx="5709333" cy="4253858"/>
          </a:xfrm>
          <a:prstGeom prst="rect">
            <a:avLst/>
          </a:prstGeom>
        </p:spPr>
        <p:txBody>
          <a:bodyPr vert="horz"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p:txBody>
      </p:sp>
      <p:sp>
        <p:nvSpPr>
          <p:cNvPr id="7" name="Slide Number Placeholder 6"/>
          <p:cNvSpPr>
            <a:spLocks noGrp="1"/>
          </p:cNvSpPr>
          <p:nvPr>
            <p:ph type="sldNum" sz="quarter" idx="5"/>
          </p:nvPr>
        </p:nvSpPr>
        <p:spPr>
          <a:xfrm>
            <a:off x="2931497" y="9627396"/>
            <a:ext cx="934681" cy="221758"/>
          </a:xfrm>
          <a:prstGeom prst="rect">
            <a:avLst/>
          </a:prstGeom>
        </p:spPr>
        <p:txBody>
          <a:bodyPr vert="horz" lIns="91440" tIns="45720" rIns="91440" bIns="45720" rtlCol="0" anchor="b"/>
          <a:lstStyle>
            <a:lvl1pPr algn="ctr">
              <a:defRPr sz="10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321489" indent="-214326"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534937" indent="-217378"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charset="0"/>
              <a:buNone/>
            </a:pPr>
            <a:r>
              <a:rPr lang="en-US" dirty="0" smtClean="0"/>
              <a:t>Analysis: e.g. “</a:t>
            </a:r>
            <a:r>
              <a:rPr lang="en-US" dirty="0" err="1" smtClean="0"/>
              <a:t>TaskScanner</a:t>
            </a:r>
            <a:r>
              <a:rPr lang="en-US" dirty="0" smtClean="0"/>
              <a:t>” </a:t>
            </a:r>
            <a:r>
              <a:rPr lang="en-US" baseline="0" dirty="0" smtClean="0"/>
              <a:t>just scan the source code, “Warnings” just scans the console log =&gt; no Maven </a:t>
            </a:r>
            <a:r>
              <a:rPr lang="en-US" baseline="0" dirty="0" err="1" smtClean="0"/>
              <a:t>config</a:t>
            </a:r>
            <a:r>
              <a:rPr lang="en-US" baseline="0" dirty="0" smtClean="0"/>
              <a:t> required</a:t>
            </a:r>
            <a:endParaRPr lang="en-US" dirty="0" smtClean="0"/>
          </a:p>
          <a:p>
            <a:pPr marL="285750" indent="-285750">
              <a:buFont typeface="Arial" charset="0"/>
              <a:buChar char="•"/>
            </a:pPr>
            <a:endParaRPr lang="en-US" dirty="0" smtClean="0"/>
          </a:p>
          <a:p>
            <a:pPr marL="0" indent="0">
              <a:buFont typeface="Arial" charset="0"/>
              <a:buNone/>
            </a:pPr>
            <a:r>
              <a:rPr lang="en-US" dirty="0" err="1" smtClean="0"/>
              <a:t>ESLint</a:t>
            </a:r>
            <a:r>
              <a:rPr lang="en-US" dirty="0" smtClean="0"/>
              <a:t>: can persist</a:t>
            </a:r>
            <a:r>
              <a:rPr lang="en-US" baseline="0" dirty="0" smtClean="0"/>
              <a:t> in </a:t>
            </a:r>
            <a:r>
              <a:rPr lang="en-US" baseline="0" dirty="0" err="1" smtClean="0"/>
              <a:t>checkstyle</a:t>
            </a:r>
            <a:r>
              <a:rPr lang="en-US" baseline="0" dirty="0" smtClean="0"/>
              <a:t>-compliant xml, so the Jenkins </a:t>
            </a:r>
            <a:r>
              <a:rPr lang="en-US" baseline="0" dirty="0" err="1" smtClean="0"/>
              <a:t>checkstyle</a:t>
            </a:r>
            <a:r>
              <a:rPr lang="en-US" baseline="0" dirty="0" smtClean="0"/>
              <a:t> plugin can be used for visualization</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2</a:t>
            </a:fld>
            <a:endParaRPr lang="de-DE" dirty="0"/>
          </a:p>
        </p:txBody>
      </p:sp>
    </p:spTree>
    <p:extLst>
      <p:ext uri="{BB962C8B-B14F-4D97-AF65-F5344CB8AC3E}">
        <p14:creationId xmlns:p14="http://schemas.microsoft.com/office/powerpoint/2010/main" val="17945818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lvl="1" indent="0">
              <a:buFont typeface="Arial" charset="0"/>
              <a:buNone/>
            </a:pPr>
            <a:r>
              <a:rPr lang="en-US" dirty="0" smtClean="0"/>
              <a:t>Local visualization:</a:t>
            </a:r>
          </a:p>
          <a:p>
            <a:pPr marL="556348" lvl="2" indent="-342900">
              <a:buFont typeface="Arial" charset="0"/>
              <a:buChar char="•"/>
            </a:pPr>
            <a:r>
              <a:rPr lang="en-US" dirty="0" smtClean="0"/>
              <a:t>Eclipse plugins:</a:t>
            </a:r>
            <a:r>
              <a:rPr lang="en-US" baseline="0" dirty="0" smtClean="0"/>
              <a:t> </a:t>
            </a:r>
            <a:r>
              <a:rPr lang="en-US" dirty="0" smtClean="0"/>
              <a:t>if Eclipse plugin needs own </a:t>
            </a:r>
            <a:r>
              <a:rPr lang="en-US" dirty="0" err="1" smtClean="0"/>
              <a:t>config</a:t>
            </a:r>
            <a:r>
              <a:rPr lang="en-US" dirty="0" smtClean="0"/>
              <a:t>,</a:t>
            </a:r>
            <a:r>
              <a:rPr lang="en-US" baseline="0" dirty="0" smtClean="0"/>
              <a:t> can get </a:t>
            </a:r>
            <a:r>
              <a:rPr lang="en-US" dirty="0" smtClean="0"/>
              <a:t>inconsistent with maven configuration</a:t>
            </a:r>
          </a:p>
          <a:p>
            <a:pPr marL="556348" lvl="2" indent="-342900">
              <a:buFont typeface="Arial" charset="0"/>
              <a:buChar char="•"/>
            </a:pPr>
            <a:r>
              <a:rPr lang="en-US" dirty="0" smtClean="0"/>
              <a:t>“</a:t>
            </a:r>
            <a:r>
              <a:rPr lang="en-US" dirty="0" err="1" smtClean="0"/>
              <a:t>mvn</a:t>
            </a:r>
            <a:r>
              <a:rPr lang="en-US" dirty="0" smtClean="0"/>
              <a:t> site” is tedious for a developer =&gt; do</a:t>
            </a:r>
            <a:r>
              <a:rPr lang="en-US" baseline="0" dirty="0" smtClean="0"/>
              <a:t> you even need the charts locally if they’re already visible on Jenkins?</a:t>
            </a:r>
            <a:endParaRPr lang="en-US" dirty="0" smtClean="0"/>
          </a:p>
          <a:p>
            <a:pPr marL="342900" lvl="1" indent="-342900">
              <a:buFont typeface="Arial" charset="0"/>
              <a:buChar char="•"/>
            </a:pPr>
            <a:endParaRPr lang="en-US" dirty="0" smtClean="0"/>
          </a:p>
          <a:p>
            <a:pPr marL="0" lvl="1" indent="0">
              <a:buFont typeface="Arial" charset="0"/>
              <a:buNone/>
            </a:pPr>
            <a:r>
              <a:rPr lang="en-US" dirty="0" smtClean="0"/>
              <a:t>Thresholds: if configured in Jenkins,</a:t>
            </a:r>
            <a:r>
              <a:rPr lang="en-US" baseline="0" dirty="0" smtClean="0"/>
              <a:t> how can developer reproduce an issue locally, e.g. if job fails because </a:t>
            </a:r>
            <a:r>
              <a:rPr lang="en-US" baseline="0" dirty="0" err="1" smtClean="0"/>
              <a:t>coverag</a:t>
            </a:r>
            <a:r>
              <a:rPr lang="en-US" baseline="0" dirty="0" smtClean="0"/>
              <a:t> &lt;70%:</a:t>
            </a:r>
          </a:p>
          <a:p>
            <a:pPr marL="342900" lvl="1" indent="-342900">
              <a:buFont typeface="Arial" charset="0"/>
              <a:buChar char="•"/>
            </a:pPr>
            <a:r>
              <a:rPr lang="en-US" baseline="0" dirty="0" smtClean="0"/>
              <a:t>A) trial-and-error: write some tests, then push to Jenkins and hope the build passes now</a:t>
            </a:r>
          </a:p>
          <a:p>
            <a:pPr marL="342900" lvl="1" indent="-342900">
              <a:buFont typeface="Arial" charset="0"/>
              <a:buChar char="•"/>
            </a:pPr>
            <a:r>
              <a:rPr lang="en-US" baseline="0" dirty="0" smtClean="0"/>
              <a:t>B) local plugin or additional </a:t>
            </a:r>
            <a:r>
              <a:rPr lang="en-US" baseline="0" dirty="0" err="1" smtClean="0"/>
              <a:t>mvn</a:t>
            </a:r>
            <a:r>
              <a:rPr lang="en-US" baseline="0" dirty="0" smtClean="0"/>
              <a:t> </a:t>
            </a:r>
            <a:r>
              <a:rPr lang="en-US" baseline="0" dirty="0" err="1" smtClean="0"/>
              <a:t>config</a:t>
            </a:r>
            <a:r>
              <a:rPr lang="en-US" baseline="0" dirty="0" smtClean="0"/>
              <a:t>: double-maintenance=&gt;inconsistencies + may calculate different than Jenkins plugin</a:t>
            </a:r>
          </a:p>
          <a:p>
            <a:pPr marL="342900" lvl="0" indent="-342900">
              <a:buFont typeface="Arial" charset="0"/>
              <a:buChar char="•"/>
            </a:pPr>
            <a:r>
              <a:rPr lang="en-US" dirty="0" smtClean="0"/>
              <a:t>Downside of threshold</a:t>
            </a:r>
            <a:r>
              <a:rPr lang="en-US" baseline="0" dirty="0" smtClean="0"/>
              <a:t> configuration in Maven: cannot distinguish between “unstable” and “failure”</a:t>
            </a:r>
            <a:endParaRPr lang="en-US" dirty="0" smtClean="0"/>
          </a:p>
          <a:p>
            <a:endParaRPr lang="en-US" dirty="0" smtClean="0"/>
          </a:p>
          <a:p>
            <a:r>
              <a:rPr lang="en-US" dirty="0" smtClean="0"/>
              <a:t>Jenkins plugin</a:t>
            </a:r>
          </a:p>
          <a:p>
            <a:pPr marL="285750" indent="-285750">
              <a:buFont typeface="Arial" charset="0"/>
              <a:buChar char="•"/>
            </a:pPr>
            <a:r>
              <a:rPr lang="en-US" sz="1400" b="0" i="0" kern="1200" dirty="0" smtClean="0">
                <a:solidFill>
                  <a:schemeClr val="tx1"/>
                </a:solidFill>
                <a:effectLst/>
                <a:latin typeface="+mn-lt"/>
                <a:ea typeface="+mn-ea"/>
                <a:cs typeface="+mn-cs"/>
              </a:rPr>
              <a:t>Instruction: single Java byte code instructions</a:t>
            </a:r>
          </a:p>
          <a:p>
            <a:pPr marL="285750" indent="-285750">
              <a:buFont typeface="Arial" charset="0"/>
              <a:buChar char="•"/>
            </a:pPr>
            <a:r>
              <a:rPr lang="en-US" sz="1400" b="0" i="0" kern="1200" dirty="0" smtClean="0">
                <a:solidFill>
                  <a:schemeClr val="tx1"/>
                </a:solidFill>
                <a:effectLst/>
                <a:latin typeface="+mn-lt"/>
                <a:ea typeface="+mn-ea"/>
                <a:cs typeface="+mn-cs"/>
              </a:rPr>
              <a:t>Branch:</a:t>
            </a:r>
            <a:r>
              <a:rPr lang="en-US" sz="1400" b="0" i="0" kern="1200" baseline="0" dirty="0" smtClean="0">
                <a:solidFill>
                  <a:schemeClr val="tx1"/>
                </a:solidFill>
                <a:effectLst/>
                <a:latin typeface="+mn-lt"/>
                <a:ea typeface="+mn-ea"/>
                <a:cs typeface="+mn-cs"/>
              </a:rPr>
              <a:t> e.g. “if” statement is one line, but 2 branches</a:t>
            </a:r>
          </a:p>
          <a:p>
            <a:pPr marL="285750" indent="-285750">
              <a:buFont typeface="Arial" charset="0"/>
              <a:buChar char="•"/>
            </a:pPr>
            <a:r>
              <a:rPr lang="en-US" sz="1400" b="0" i="0" kern="1200" baseline="0" dirty="0" smtClean="0">
                <a:solidFill>
                  <a:schemeClr val="tx1"/>
                </a:solidFill>
                <a:effectLst/>
                <a:latin typeface="+mn-lt"/>
                <a:ea typeface="+mn-ea"/>
                <a:cs typeface="+mn-cs"/>
              </a:rPr>
              <a:t>Complexity: </a:t>
            </a:r>
            <a:r>
              <a:rPr lang="en-US" sz="1400" b="0" i="0" kern="1200" baseline="0" dirty="0" err="1" smtClean="0">
                <a:solidFill>
                  <a:schemeClr val="tx1"/>
                </a:solidFill>
                <a:effectLst/>
                <a:latin typeface="+mn-lt"/>
                <a:ea typeface="+mn-ea"/>
                <a:cs typeface="+mn-cs"/>
              </a:rPr>
              <a:t>cyclomatic</a:t>
            </a:r>
            <a:r>
              <a:rPr lang="en-US" sz="1400" b="0" i="0" kern="1200" baseline="0" dirty="0" smtClean="0">
                <a:solidFill>
                  <a:schemeClr val="tx1"/>
                </a:solidFill>
                <a:effectLst/>
                <a:latin typeface="+mn-lt"/>
                <a:ea typeface="+mn-ea"/>
                <a:cs typeface="+mn-cs"/>
              </a:rPr>
              <a:t> complexity (#of independent execution paths in a method =&gt; e.g. deep nesting of if/for/switch implies many execution paths =&gt; hard to test all paths)</a:t>
            </a:r>
            <a:endParaRPr lang="en-US" dirty="0" smtClean="0"/>
          </a:p>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3</a:t>
            </a:fld>
            <a:endParaRPr lang="de-DE" dirty="0"/>
          </a:p>
        </p:txBody>
      </p:sp>
    </p:spTree>
    <p:extLst>
      <p:ext uri="{BB962C8B-B14F-4D97-AF65-F5344CB8AC3E}">
        <p14:creationId xmlns:p14="http://schemas.microsoft.com/office/powerpoint/2010/main" val="13288936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6</a:t>
            </a:fld>
            <a:endParaRPr lang="de-DE" dirty="0"/>
          </a:p>
        </p:txBody>
      </p:sp>
    </p:spTree>
    <p:extLst>
      <p:ext uri="{BB962C8B-B14F-4D97-AF65-F5344CB8AC3E}">
        <p14:creationId xmlns:p14="http://schemas.microsoft.com/office/powerpoint/2010/main" val="253977967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hyperlink" Target="http://www.sap.com/corporate-en/legal/copyright/index.epx" TargetMode="External"/><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hyperlink" Target="http://www.sap.com/corporate-en/legal/copyright/index.epx" TargetMode="External"/><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 short">
    <p:bg>
      <p:bgPr>
        <a:solidFill>
          <a:schemeClr val="accent1"/>
        </a:solidFill>
        <a:effectLst/>
      </p:bgPr>
    </p:bg>
    <p:spTree>
      <p:nvGrpSpPr>
        <p:cNvPr id="1" name=""/>
        <p:cNvGrpSpPr/>
        <p:nvPr/>
      </p:nvGrpSpPr>
      <p:grpSpPr>
        <a:xfrm>
          <a:off x="0" y="0"/>
          <a:ext cx="0" cy="0"/>
          <a:chOff x="0" y="0"/>
          <a:chExt cx="0" cy="0"/>
        </a:xfrm>
      </p:grpSpPr>
      <p:sp>
        <p:nvSpPr>
          <p:cNvPr id="3" name="Rectangle 2"/>
          <p:cNvSpPr/>
          <p:nvPr userDrawn="1"/>
        </p:nvSpPr>
        <p:spPr bwMode="gray">
          <a:xfrm>
            <a:off x="324000" y="0"/>
            <a:ext cx="11545200" cy="2143622"/>
          </a:xfrm>
          <a:prstGeom prst="rect">
            <a:avLst/>
          </a:prstGeom>
          <a:solidFill>
            <a:schemeClr val="bg1">
              <a:alpha val="75000"/>
            </a:schemeClr>
          </a:solidFill>
          <a:ln w="6350"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2" name="Title 1"/>
          <p:cNvSpPr>
            <a:spLocks noGrp="1"/>
          </p:cNvSpPr>
          <p:nvPr>
            <p:ph type="title" hasCustomPrompt="1"/>
          </p:nvPr>
        </p:nvSpPr>
        <p:spPr>
          <a:xfrm>
            <a:off x="467999" y="324075"/>
            <a:ext cx="11257200" cy="923330"/>
          </a:xfrm>
        </p:spPr>
        <p:txBody>
          <a:bodyPr anchor="t" anchorCtr="0">
            <a:noAutofit/>
          </a:bodyPr>
          <a:lstStyle>
            <a:lvl1pPr>
              <a:defRPr sz="6000">
                <a:solidFill>
                  <a:schemeClr val="tx1"/>
                </a:solidFill>
              </a:defRPr>
            </a:lvl1pPr>
          </a:lstStyle>
          <a:p>
            <a:r>
              <a:rPr lang="en-US" dirty="0" smtClean="0"/>
              <a:t>Short Presentation Title</a:t>
            </a:r>
            <a:endParaRPr lang="en-US" dirty="0"/>
          </a:p>
        </p:txBody>
      </p:sp>
      <p:pic>
        <p:nvPicPr>
          <p:cNvPr id="4" name="Picture 3"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8" y="6083725"/>
            <a:ext cx="913247" cy="453600"/>
          </a:xfrm>
          <a:prstGeom prst="rect">
            <a:avLst/>
          </a:prstGeom>
          <a:noFill/>
          <a:ln>
            <a:noFill/>
          </a:ln>
        </p:spPr>
      </p:pic>
      <p:sp>
        <p:nvSpPr>
          <p:cNvPr id="5" name="Rectangle 4"/>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500218"/>
            <a:ext cx="11257200" cy="584775"/>
          </a:xfrm>
        </p:spPr>
        <p:txBody>
          <a:bodyPr anchor="t" anchorCtr="0">
            <a:no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2013</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1078"/>
            <a:ext cx="11545200" cy="4392043"/>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2391"/>
            <a:ext cx="56628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hasCustomPrompt="1"/>
          </p:nvPr>
        </p:nvSpPr>
        <p:spPr>
          <a:xfrm>
            <a:off x="6208016" y="1692391"/>
            <a:ext cx="56628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4000" y="324075"/>
            <a:ext cx="11545200" cy="756175"/>
          </a:xfrm>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2391"/>
            <a:ext cx="37404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hasCustomPrompt="1"/>
          </p:nvPr>
        </p:nvSpPr>
        <p:spPr>
          <a:xfrm>
            <a:off x="8133317" y="1692391"/>
            <a:ext cx="37404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Placeholder 3"/>
          <p:cNvSpPr>
            <a:spLocks noGrp="1"/>
          </p:cNvSpPr>
          <p:nvPr>
            <p:ph type="body" sz="quarter" idx="12" hasCustomPrompt="1"/>
          </p:nvPr>
        </p:nvSpPr>
        <p:spPr>
          <a:xfrm>
            <a:off x="4228658" y="1692391"/>
            <a:ext cx="37404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nd Text with picture right 1">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de-DE" dirty="0"/>
          </a:p>
        </p:txBody>
      </p:sp>
      <p:sp>
        <p:nvSpPr>
          <p:cNvPr id="5" name="Picture Placeholder 4"/>
          <p:cNvSpPr>
            <a:spLocks noGrp="1"/>
          </p:cNvSpPr>
          <p:nvPr>
            <p:ph type="pic" sz="quarter" idx="10"/>
          </p:nvPr>
        </p:nvSpPr>
        <p:spPr bwMode="gray">
          <a:xfrm>
            <a:off x="7639050" y="1691079"/>
            <a:ext cx="4232275" cy="4392042"/>
          </a:xfrm>
          <a:solidFill>
            <a:schemeClr val="bg1">
              <a:lumMod val="95000"/>
            </a:schemeClr>
          </a:solidFill>
        </p:spPr>
        <p:txBody>
          <a:bodyPr tIns="1543147" anchor="t" anchorCtr="0"/>
          <a:lstStyle>
            <a:lvl1pPr algn="ctr">
              <a:defRPr b="0"/>
            </a:lvl1pPr>
          </a:lstStyle>
          <a:p>
            <a:r>
              <a:rPr lang="en-US" smtClean="0"/>
              <a:t>Click icon to add picture</a:t>
            </a:r>
            <a:endParaRPr lang="de-DE" dirty="0"/>
          </a:p>
        </p:txBody>
      </p:sp>
      <p:sp>
        <p:nvSpPr>
          <p:cNvPr id="7" name="Text Placeholder 6"/>
          <p:cNvSpPr>
            <a:spLocks noGrp="1"/>
          </p:cNvSpPr>
          <p:nvPr>
            <p:ph type="body" sz="quarter" idx="11" hasCustomPrompt="1"/>
          </p:nvPr>
        </p:nvSpPr>
        <p:spPr bwMode="gray">
          <a:xfrm>
            <a:off x="324000" y="1691079"/>
            <a:ext cx="7149950" cy="4392042"/>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de-DE"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and Text with picture right 2">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de-DE" dirty="0"/>
          </a:p>
        </p:txBody>
      </p:sp>
      <p:sp>
        <p:nvSpPr>
          <p:cNvPr id="5" name="Picture Placeholder 4"/>
          <p:cNvSpPr>
            <a:spLocks noGrp="1"/>
          </p:cNvSpPr>
          <p:nvPr>
            <p:ph type="pic" sz="quarter" idx="10"/>
          </p:nvPr>
        </p:nvSpPr>
        <p:spPr bwMode="gray">
          <a:xfrm>
            <a:off x="6208016" y="1692392"/>
            <a:ext cx="5662800" cy="4393017"/>
          </a:xfrm>
          <a:solidFill>
            <a:schemeClr val="bg1">
              <a:lumMod val="95000"/>
            </a:schemeClr>
          </a:solidFill>
        </p:spPr>
        <p:txBody>
          <a:bodyPr vert="horz" lIns="0" tIns="1543147" rIns="0" bIns="0" rtlCol="0" anchor="t" anchorCtr="0">
            <a:noAutofit/>
          </a:bodyPr>
          <a:lstStyle>
            <a:lvl1pPr marL="0" indent="0" algn="ctr" defTabSz="1088776" rtl="0" eaLnBrk="1" latinLnBrk="0" hangingPunct="1">
              <a:spcBef>
                <a:spcPts val="1929"/>
              </a:spcBef>
              <a:buClr>
                <a:schemeClr val="accent1"/>
              </a:buClr>
              <a:buSzPct val="80000"/>
              <a:buFontTx/>
              <a:buNone/>
              <a:defRPr lang="de-DE" sz="2100" b="0" kern="1200" dirty="0">
                <a:solidFill>
                  <a:schemeClr val="tx1"/>
                </a:solidFill>
                <a:latin typeface="+mn-lt"/>
                <a:ea typeface="+mn-ea"/>
                <a:cs typeface="+mn-cs"/>
              </a:defRPr>
            </a:lvl1pPr>
          </a:lstStyle>
          <a:p>
            <a:r>
              <a:rPr lang="en-US" smtClean="0"/>
              <a:t>Click icon to add picture</a:t>
            </a:r>
            <a:endParaRPr lang="de-DE" dirty="0"/>
          </a:p>
        </p:txBody>
      </p:sp>
      <p:sp>
        <p:nvSpPr>
          <p:cNvPr id="7" name="Text Placeholder 6"/>
          <p:cNvSpPr>
            <a:spLocks noGrp="1"/>
          </p:cNvSpPr>
          <p:nvPr>
            <p:ph type="body" sz="quarter" idx="11" hasCustomPrompt="1"/>
          </p:nvPr>
        </p:nvSpPr>
        <p:spPr bwMode="gray">
          <a:xfrm>
            <a:off x="324000" y="1692392"/>
            <a:ext cx="56628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de-DE"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and Text with picture right 3">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de-DE" dirty="0"/>
          </a:p>
        </p:txBody>
      </p:sp>
      <p:sp>
        <p:nvSpPr>
          <p:cNvPr id="5" name="Picture Placeholder 4"/>
          <p:cNvSpPr>
            <a:spLocks noGrp="1"/>
          </p:cNvSpPr>
          <p:nvPr>
            <p:ph type="pic" sz="quarter" idx="10"/>
          </p:nvPr>
        </p:nvSpPr>
        <p:spPr bwMode="gray">
          <a:xfrm>
            <a:off x="4706938" y="1692392"/>
            <a:ext cx="7164387" cy="4393017"/>
          </a:xfrm>
          <a:solidFill>
            <a:schemeClr val="bg1">
              <a:lumMod val="95000"/>
            </a:schemeClr>
          </a:solidFill>
        </p:spPr>
        <p:txBody>
          <a:bodyPr vert="horz" lIns="0" tIns="1543147" rIns="0" bIns="0" rtlCol="0" anchor="t" anchorCtr="0">
            <a:noAutofit/>
          </a:bodyPr>
          <a:lstStyle>
            <a:lvl1pPr marL="0" indent="0" algn="ctr" defTabSz="1088776" rtl="0" eaLnBrk="1" latinLnBrk="0" hangingPunct="1">
              <a:spcBef>
                <a:spcPts val="1929"/>
              </a:spcBef>
              <a:buClr>
                <a:schemeClr val="accent1"/>
              </a:buClr>
              <a:buSzPct val="80000"/>
              <a:buFontTx/>
              <a:buNone/>
              <a:defRPr lang="de-DE" sz="2100" b="0" kern="1200" dirty="0">
                <a:solidFill>
                  <a:schemeClr val="tx1"/>
                </a:solidFill>
                <a:latin typeface="+mn-lt"/>
                <a:ea typeface="+mn-ea"/>
                <a:cs typeface="+mn-cs"/>
              </a:defRPr>
            </a:lvl1pPr>
          </a:lstStyle>
          <a:p>
            <a:r>
              <a:rPr lang="en-US" smtClean="0"/>
              <a:t>Click icon to add picture</a:t>
            </a:r>
            <a:endParaRPr lang="de-DE" dirty="0"/>
          </a:p>
        </p:txBody>
      </p:sp>
      <p:sp>
        <p:nvSpPr>
          <p:cNvPr id="7" name="Text Placeholder 6"/>
          <p:cNvSpPr>
            <a:spLocks noGrp="1"/>
          </p:cNvSpPr>
          <p:nvPr>
            <p:ph type="body" sz="quarter" idx="11" hasCustomPrompt="1"/>
          </p:nvPr>
        </p:nvSpPr>
        <p:spPr bwMode="gray">
          <a:xfrm>
            <a:off x="324000" y="1692392"/>
            <a:ext cx="4224188"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de-DE"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picture: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1080"/>
            <a:ext cx="5662800" cy="1721198"/>
          </a:xfrm>
        </p:spPr>
        <p:txBody>
          <a:bodyPr/>
          <a:lstStyle>
            <a:lvl1pPr>
              <a:defRPr/>
            </a:lvl1pPr>
          </a:lstStyle>
          <a:p>
            <a:pPr lvl="0"/>
            <a:r>
              <a:rPr lang="en-US" noProof="0" dirty="0" smtClean="0"/>
              <a:t>First level</a:t>
            </a:r>
          </a:p>
          <a:p>
            <a:pPr lvl="1"/>
            <a:r>
              <a:rPr lang="en-US" dirty="0" smtClean="0"/>
              <a:t>Second level</a:t>
            </a:r>
          </a:p>
        </p:txBody>
      </p:sp>
      <p:sp>
        <p:nvSpPr>
          <p:cNvPr id="13" name="Text Placeholder 3"/>
          <p:cNvSpPr>
            <a:spLocks noGrp="1"/>
          </p:cNvSpPr>
          <p:nvPr>
            <p:ph type="body" sz="quarter" idx="14" hasCustomPrompt="1"/>
          </p:nvPr>
        </p:nvSpPr>
        <p:spPr>
          <a:xfrm>
            <a:off x="6208016" y="1691080"/>
            <a:ext cx="5662800" cy="1721198"/>
          </a:xfrm>
        </p:spPr>
        <p:txBody>
          <a:bodyPr/>
          <a:lstStyle>
            <a:lvl1pPr>
              <a:defRPr/>
            </a:lvl1pPr>
          </a:lstStyle>
          <a:p>
            <a:pPr lvl="0"/>
            <a:r>
              <a:rPr lang="en-US" noProof="0" dirty="0" smtClean="0"/>
              <a:t>First level</a:t>
            </a:r>
          </a:p>
          <a:p>
            <a:pPr lvl="1"/>
            <a:r>
              <a:rPr lang="en-US" dirty="0" smtClean="0"/>
              <a:t>Second level</a:t>
            </a:r>
          </a:p>
        </p:txBody>
      </p:sp>
      <p:sp>
        <p:nvSpPr>
          <p:cNvPr id="9" name="Picture Placeholder 4"/>
          <p:cNvSpPr>
            <a:spLocks noGrp="1"/>
          </p:cNvSpPr>
          <p:nvPr>
            <p:ph type="pic" sz="quarter" idx="15"/>
          </p:nvPr>
        </p:nvSpPr>
        <p:spPr bwMode="gray">
          <a:xfrm>
            <a:off x="324000" y="3574318"/>
            <a:ext cx="5662800" cy="2508804"/>
          </a:xfrm>
          <a:solidFill>
            <a:schemeClr val="bg1">
              <a:lumMod val="95000"/>
            </a:schemeClr>
          </a:solidFill>
        </p:spPr>
        <p:txBody>
          <a:bodyPr tIns="600113" anchor="t" anchorCtr="0"/>
          <a:lstStyle>
            <a:lvl1pPr algn="ctr">
              <a:defRPr b="0"/>
            </a:lvl1pPr>
          </a:lstStyle>
          <a:p>
            <a:r>
              <a:rPr lang="en-US" smtClean="0"/>
              <a:t>Click icon to add picture</a:t>
            </a:r>
            <a:endParaRPr lang="de-DE" dirty="0"/>
          </a:p>
        </p:txBody>
      </p:sp>
      <p:sp>
        <p:nvSpPr>
          <p:cNvPr id="11" name="Picture Placeholder 4"/>
          <p:cNvSpPr>
            <a:spLocks noGrp="1"/>
          </p:cNvSpPr>
          <p:nvPr>
            <p:ph type="pic" sz="quarter" idx="16"/>
          </p:nvPr>
        </p:nvSpPr>
        <p:spPr bwMode="gray">
          <a:xfrm>
            <a:off x="6208016" y="3574318"/>
            <a:ext cx="5662800" cy="2508804"/>
          </a:xfrm>
          <a:solidFill>
            <a:schemeClr val="bg1">
              <a:lumMod val="95000"/>
            </a:schemeClr>
          </a:solidFill>
        </p:spPr>
        <p:txBody>
          <a:bodyPr tIns="600113" anchor="t" anchorCtr="0"/>
          <a:lstStyle>
            <a:lvl1pPr algn="ctr">
              <a:defRPr b="0"/>
            </a:lvl1pPr>
          </a:lstStyle>
          <a:p>
            <a:r>
              <a:rPr lang="en-US" smtClean="0"/>
              <a:t>Click icon to add picture</a:t>
            </a:r>
            <a:endParaRPr lang="de-DE"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7" name="Content Placeholder 2"/>
          <p:cNvSpPr>
            <a:spLocks noGrp="1"/>
          </p:cNvSpPr>
          <p:nvPr>
            <p:ph idx="1" hasCustomPrompt="1"/>
          </p:nvPr>
        </p:nvSpPr>
        <p:spPr>
          <a:xfrm>
            <a:off x="324000" y="1692390"/>
            <a:ext cx="11545200" cy="4393017"/>
          </a:xfrm>
        </p:spPr>
        <p:txBody>
          <a:bodyPr tIns="0"/>
          <a:lstStyle>
            <a:lvl1pPr algn="l">
              <a:defRPr b="0"/>
            </a:lvl1pPr>
          </a:lstStyle>
          <a:p>
            <a:pPr lvl="0"/>
            <a:r>
              <a:rPr lang="en-US" dirty="0" smtClean="0"/>
              <a:t>Click to add content</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iscussion Pane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Discussion panel</a:t>
            </a:r>
            <a:endParaRPr lang="en-US" dirty="0"/>
          </a:p>
        </p:txBody>
      </p:sp>
      <p:sp>
        <p:nvSpPr>
          <p:cNvPr id="5" name="Text Placeholder 4"/>
          <p:cNvSpPr>
            <a:spLocks noGrp="1"/>
          </p:cNvSpPr>
          <p:nvPr>
            <p:ph type="body" sz="quarter" idx="10" hasCustomPrompt="1"/>
          </p:nvPr>
        </p:nvSpPr>
        <p:spPr>
          <a:xfrm>
            <a:off x="324000" y="1692392"/>
            <a:ext cx="11545200" cy="3385542"/>
          </a:xfrm>
        </p:spPr>
        <p:txBody>
          <a:bodyPr>
            <a:spAutoFit/>
          </a:bodyPr>
          <a:lstStyle>
            <a:lvl1pPr>
              <a:spcBef>
                <a:spcPts val="2400"/>
              </a:spcBef>
              <a:defRPr/>
            </a:lvl1pPr>
          </a:lstStyle>
          <a:p>
            <a:r>
              <a:rPr lang="en-US" dirty="0" smtClean="0"/>
              <a:t>Title of discussion panel</a:t>
            </a:r>
          </a:p>
          <a:p>
            <a:r>
              <a:rPr lang="en-US" b="0" dirty="0" smtClean="0"/>
              <a:t>Speaker Name, Company 1</a:t>
            </a:r>
          </a:p>
          <a:p>
            <a:r>
              <a:rPr lang="en-US" b="0" dirty="0" smtClean="0"/>
              <a:t>Speaker Name, Company 2</a:t>
            </a:r>
          </a:p>
          <a:p>
            <a:r>
              <a:rPr lang="en-US" b="0" dirty="0" smtClean="0"/>
              <a:t>Speaker Name, Company 3</a:t>
            </a:r>
          </a:p>
          <a:p>
            <a:r>
              <a:rPr lang="en-US" b="0" dirty="0" smtClean="0"/>
              <a:t>Speaker Name, Company 4</a:t>
            </a:r>
          </a:p>
          <a:p>
            <a:r>
              <a:rPr lang="en-US" b="0" dirty="0" smtClean="0"/>
              <a:t>Speaker Name, Company 5</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2" name="TextBox 1"/>
          <p:cNvSpPr txBox="1"/>
          <p:nvPr userDrawn="1"/>
        </p:nvSpPr>
        <p:spPr bwMode="black">
          <a:xfrm>
            <a:off x="324000" y="6637720"/>
            <a:ext cx="2080698" cy="153888"/>
          </a:xfrm>
          <a:prstGeom prst="rect">
            <a:avLst/>
          </a:prstGeom>
          <a:noFill/>
        </p:spPr>
        <p:txBody>
          <a:bodyPr wrap="none" lIns="0" tIns="0" rIns="0" bIns="0" rtlCol="0">
            <a:spAutoFit/>
          </a:bodyPr>
          <a:lstStyle/>
          <a:p>
            <a:pPr marL="158780" indent="-158780" algn="l">
              <a:buClr>
                <a:schemeClr val="tx1"/>
              </a:buClr>
              <a:buFont typeface="Arial" pitchFamily="34" charset="0"/>
              <a:buChar char="©"/>
              <a:tabLst/>
            </a:pPr>
            <a:r>
              <a:rPr lang="en-US" sz="1000" noProof="0" dirty="0" smtClean="0">
                <a:solidFill>
                  <a:schemeClr val="tx1"/>
                </a:solidFill>
              </a:rPr>
              <a:t>2013 SAP AG. All rights reserved.</a:t>
            </a:r>
          </a:p>
        </p:txBody>
      </p:sp>
      <p:sp>
        <p:nvSpPr>
          <p:cNvPr id="3" name="TextBox 2"/>
          <p:cNvSpPr txBox="1"/>
          <p:nvPr userDrawn="1"/>
        </p:nvSpPr>
        <p:spPr bwMode="black">
          <a:xfrm>
            <a:off x="11711056" y="6637720"/>
            <a:ext cx="157094" cy="153888"/>
          </a:xfrm>
          <a:prstGeom prst="rect">
            <a:avLst/>
          </a:prstGeom>
          <a:noFill/>
        </p:spPr>
        <p:txBody>
          <a:bodyPr wrap="none" lIns="0" tIns="0" rIns="0" bIns="0" rtlCol="0">
            <a:spAutoFit/>
          </a:bodyPr>
          <a:lstStyle/>
          <a:p>
            <a:pPr marL="111525" indent="-111525" algn="r">
              <a:buClr>
                <a:schemeClr val="accent2"/>
              </a:buClr>
              <a:buFont typeface="Arial" pitchFamily="34" charset="0"/>
              <a:buNone/>
            </a:pPr>
            <a:fld id="{0BDC132A-5C91-4078-9777-31DA19A62E0A}" type="slidenum">
              <a:rPr lang="en-US" sz="1000" baseline="0" noProof="0" smtClean="0">
                <a:solidFill>
                  <a:schemeClr val="tx1"/>
                </a:solidFill>
              </a:rPr>
              <a:pPr marL="111525" indent="-111525" algn="r">
                <a:buClr>
                  <a:schemeClr val="accent2"/>
                </a:buClr>
                <a:buFont typeface="Arial" pitchFamily="34" charset="0"/>
                <a:buNone/>
              </a:pPr>
              <a:t>‹#›</a:t>
            </a:fld>
            <a:endParaRPr lang="en-US" sz="1000" noProof="0" dirty="0" smtClean="0">
              <a:solidFill>
                <a:schemeClr val="tx1"/>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 two lines">
    <p:bg>
      <p:bgPr>
        <a:solidFill>
          <a:schemeClr val="accent1"/>
        </a:solidFill>
        <a:effectLst/>
      </p:bgPr>
    </p:bg>
    <p:spTree>
      <p:nvGrpSpPr>
        <p:cNvPr id="1" name=""/>
        <p:cNvGrpSpPr/>
        <p:nvPr/>
      </p:nvGrpSpPr>
      <p:grpSpPr>
        <a:xfrm>
          <a:off x="0" y="0"/>
          <a:ext cx="0" cy="0"/>
          <a:chOff x="0" y="0"/>
          <a:chExt cx="0" cy="0"/>
        </a:xfrm>
      </p:grpSpPr>
      <p:sp>
        <p:nvSpPr>
          <p:cNvPr id="7" name="Rectangle 6"/>
          <p:cNvSpPr/>
          <p:nvPr userDrawn="1"/>
        </p:nvSpPr>
        <p:spPr bwMode="gray">
          <a:xfrm>
            <a:off x="324000" y="0"/>
            <a:ext cx="11545200" cy="2143622"/>
          </a:xfrm>
          <a:prstGeom prst="rect">
            <a:avLst/>
          </a:prstGeom>
          <a:solidFill>
            <a:schemeClr val="bg1">
              <a:alpha val="75000"/>
            </a:schemeClr>
          </a:solidFill>
          <a:ln w="6350"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10" name="Rectangle 9"/>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500218"/>
            <a:ext cx="11257200" cy="584775"/>
          </a:xfrm>
        </p:spPr>
        <p:txBody>
          <a:bodyPr anchor="t" anchorCtr="0">
            <a:no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2013</a:t>
            </a:r>
          </a:p>
        </p:txBody>
      </p:sp>
      <p:sp>
        <p:nvSpPr>
          <p:cNvPr id="9" name="Title 1"/>
          <p:cNvSpPr>
            <a:spLocks noGrp="1"/>
          </p:cNvSpPr>
          <p:nvPr>
            <p:ph type="ctrTitle" hasCustomPrompt="1"/>
          </p:nvPr>
        </p:nvSpPr>
        <p:spPr bwMode="gray">
          <a:xfrm>
            <a:off x="467999" y="324075"/>
            <a:ext cx="11257200" cy="1107996"/>
          </a:xfrm>
        </p:spPr>
        <p:txBody>
          <a:bodyPr anchor="t" anchorCtr="0">
            <a:noAutofit/>
          </a:bodyPr>
          <a:lstStyle>
            <a:lvl1pPr>
              <a:defRPr sz="3600">
                <a:solidFill>
                  <a:sysClr val="windowText" lastClr="000000"/>
                </a:solidFill>
                <a:latin typeface="+mj-lt"/>
              </a:defRPr>
            </a:lvl1pPr>
          </a:lstStyle>
          <a:p>
            <a:r>
              <a:rPr lang="en-US" sz="3600" dirty="0" smtClean="0"/>
              <a:t>Alternate Presentation Title</a:t>
            </a:r>
            <a:br>
              <a:rPr lang="en-US" sz="3600" dirty="0" smtClean="0"/>
            </a:br>
            <a:r>
              <a:rPr lang="en-US" sz="3600" dirty="0" smtClean="0"/>
              <a:t>Breaks to Two Lines</a:t>
            </a:r>
            <a:endParaRPr lang="de-DE" dirty="0"/>
          </a:p>
        </p:txBody>
      </p:sp>
      <p:pic>
        <p:nvPicPr>
          <p:cNvPr id="11" name="Picture 10"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8" y="6083725"/>
            <a:ext cx="913247" cy="453600"/>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pyright">
    <p:bg bwMode="gray">
      <p:bgRef idx="1001">
        <a:schemeClr val="bg1"/>
      </p:bgRef>
    </p:bg>
    <p:spTree>
      <p:nvGrpSpPr>
        <p:cNvPr id="1" name=""/>
        <p:cNvGrpSpPr/>
        <p:nvPr/>
      </p:nvGrpSpPr>
      <p:grpSpPr>
        <a:xfrm>
          <a:off x="0" y="0"/>
          <a:ext cx="0" cy="0"/>
          <a:chOff x="0" y="0"/>
          <a:chExt cx="0" cy="0"/>
        </a:xfrm>
      </p:grpSpPr>
      <p:sp>
        <p:nvSpPr>
          <p:cNvPr id="11" name="TextBox 10"/>
          <p:cNvSpPr txBox="1"/>
          <p:nvPr userDrawn="1"/>
        </p:nvSpPr>
        <p:spPr bwMode="gray">
          <a:xfrm>
            <a:off x="324000" y="324075"/>
            <a:ext cx="7083441" cy="756175"/>
          </a:xfrm>
          <a:prstGeom prst="rect">
            <a:avLst/>
          </a:prstGeom>
        </p:spPr>
        <p:txBody>
          <a:bodyPr vert="horz" lIns="0" tIns="0" rIns="0" bIns="0" rtlCol="0" anchor="ctr" anchorCtr="0">
            <a:noAutofit/>
          </a:bodyPr>
          <a:lstStyle/>
          <a:p>
            <a:pPr algn="l" defTabSz="1088776" rtl="0" eaLnBrk="1" latinLnBrk="0" hangingPunct="1">
              <a:spcBef>
                <a:spcPct val="0"/>
              </a:spcBef>
              <a:buNone/>
            </a:pPr>
            <a:r>
              <a:rPr lang="en-GB" sz="2900" b="1" kern="1200" noProof="0" dirty="0" smtClean="0">
                <a:solidFill>
                  <a:schemeClr val="accent2"/>
                </a:solidFill>
                <a:latin typeface="+mj-lt"/>
                <a:ea typeface="+mj-ea"/>
                <a:cs typeface="+mj-cs"/>
              </a:rPr>
              <a:t>© </a:t>
            </a:r>
            <a:r>
              <a:rPr lang="de-DE" sz="2900" b="1" kern="1200" noProof="0" dirty="0" smtClean="0">
                <a:solidFill>
                  <a:schemeClr val="accent2"/>
                </a:solidFill>
                <a:latin typeface="+mj-lt"/>
                <a:ea typeface="+mj-ea"/>
                <a:cs typeface="+mj-cs"/>
              </a:rPr>
              <a:t>2013 SAP AG. All rights reserved.</a:t>
            </a:r>
          </a:p>
        </p:txBody>
      </p:sp>
      <p:sp>
        <p:nvSpPr>
          <p:cNvPr id="5" name="TextBox 4"/>
          <p:cNvSpPr txBox="1"/>
          <p:nvPr userDrawn="1"/>
        </p:nvSpPr>
        <p:spPr bwMode="gray">
          <a:xfrm>
            <a:off x="323999" y="1692000"/>
            <a:ext cx="11547325" cy="2462213"/>
          </a:xfrm>
          <a:prstGeom prst="rect">
            <a:avLst/>
          </a:prstGeom>
          <a:noFill/>
        </p:spPr>
        <p:txBody>
          <a:bodyPr wrap="square" lIns="0" tIns="0" rIns="0" bIns="0" rtlCol="0">
            <a:spAutoFit/>
          </a:bodyPr>
          <a:lstStyle/>
          <a:p>
            <a:pPr marL="0" indent="0" algn="l" defTabSz="914400" rtl="0" eaLnBrk="1" latinLnBrk="0" hangingPunct="1">
              <a:lnSpc>
                <a:spcPct val="100000"/>
              </a:lnSpc>
              <a:spcBef>
                <a:spcPts val="1200"/>
              </a:spcBef>
            </a:pPr>
            <a:r>
              <a:rPr lang="en-US" sz="1200" kern="1200" noProof="1" smtClean="0">
                <a:solidFill>
                  <a:schemeClr val="tx1"/>
                </a:solidFill>
                <a:latin typeface="Arial"/>
                <a:ea typeface="MS PGothic" pitchFamily="34" charset="-128"/>
                <a:cs typeface="+mn-cs"/>
              </a:rPr>
              <a:t>No part of this publication may be reproduced or transmitted in any form or for any purpose without the express permission of SAP AG. </a:t>
            </a:r>
            <a:br>
              <a:rPr lang="en-US" sz="1200" kern="1200" noProof="1" smtClean="0">
                <a:solidFill>
                  <a:schemeClr val="tx1"/>
                </a:solidFill>
                <a:latin typeface="Arial"/>
                <a:ea typeface="MS PGothic" pitchFamily="34" charset="-128"/>
                <a:cs typeface="+mn-cs"/>
              </a:rPr>
            </a:br>
            <a:r>
              <a:rPr lang="en-US" sz="1200" kern="1200" noProof="1" smtClean="0">
                <a:solidFill>
                  <a:schemeClr val="tx1"/>
                </a:solidFill>
                <a:latin typeface="Arial"/>
                <a:ea typeface="MS PGothic" pitchFamily="34" charset="-128"/>
                <a:cs typeface="+mn-cs"/>
              </a:rPr>
              <a:t>The information contained herein may be changed without prior notice.</a:t>
            </a:r>
          </a:p>
          <a:p>
            <a:pPr marL="0" indent="0" algn="l" defTabSz="914400" rtl="0" eaLnBrk="1" latinLnBrk="0" hangingPunct="1">
              <a:lnSpc>
                <a:spcPct val="100000"/>
              </a:lnSpc>
              <a:spcBef>
                <a:spcPts val="1200"/>
              </a:spcBef>
            </a:pPr>
            <a:r>
              <a:rPr lang="en-US" sz="1200" kern="1200" noProof="1" smtClean="0">
                <a:solidFill>
                  <a:schemeClr val="tx1"/>
                </a:solidFill>
                <a:latin typeface="Arial"/>
                <a:ea typeface="MS PGothic" pitchFamily="34" charset="-128"/>
                <a:cs typeface="+mn-cs"/>
              </a:rPr>
              <a:t>Some software products marketed by SAP AG and its distributors contain proprietary software components of other software vendors.</a:t>
            </a:r>
          </a:p>
          <a:p>
            <a:pPr marL="0" indent="0" algn="l" defTabSz="914400" rtl="0" eaLnBrk="1" latinLnBrk="0" hangingPunct="1">
              <a:lnSpc>
                <a:spcPct val="100000"/>
              </a:lnSpc>
              <a:spcBef>
                <a:spcPts val="1200"/>
              </a:spcBef>
            </a:pPr>
            <a:r>
              <a:rPr lang="en-US" sz="1200" kern="1200" noProof="1" smtClean="0">
                <a:solidFill>
                  <a:schemeClr val="tx1"/>
                </a:solidFill>
                <a:latin typeface="Arial"/>
                <a:ea typeface="MS PGothic" pitchFamily="34" charset="-128"/>
                <a:cs typeface="+mn-cs"/>
              </a:rPr>
              <a:t>National product specifications may vary.</a:t>
            </a:r>
          </a:p>
          <a:p>
            <a:pPr marL="0" indent="0" algn="l" defTabSz="914400" rtl="0" eaLnBrk="1" latinLnBrk="0" hangingPunct="1">
              <a:lnSpc>
                <a:spcPct val="100000"/>
              </a:lnSpc>
              <a:spcBef>
                <a:spcPts val="1200"/>
              </a:spcBef>
            </a:pPr>
            <a:r>
              <a:rPr lang="en-US" sz="1200" kern="1200" noProof="1" smtClean="0">
                <a:solidFill>
                  <a:schemeClr val="tx1"/>
                </a:solidFill>
                <a:latin typeface="Arial"/>
                <a:ea typeface="MS PGothic" pitchFamily="34" charset="-128"/>
                <a:cs typeface="+mn-cs"/>
              </a:rPr>
              <a:t>These materials are provided by SAP AG and its affiliated companies ("SAP Group") for informational purposes only, without representation or warranty of any kind, and SAP Group shall not be liable for errors or omissions with respect to the materials. The only warranties for SAP Group products and services are those that are set forth in the express warranty statements accompanying such products and services, if any. Nothing herein should be construed as constituting an additional warranty. </a:t>
            </a:r>
          </a:p>
          <a:p>
            <a:pPr marL="0" indent="0" algn="l" defTabSz="914400" rtl="0" eaLnBrk="1" latinLnBrk="0" hangingPunct="1">
              <a:lnSpc>
                <a:spcPct val="100000"/>
              </a:lnSpc>
              <a:spcBef>
                <a:spcPts val="1200"/>
              </a:spcBef>
            </a:pPr>
            <a:r>
              <a:rPr lang="en-US" sz="1200" kern="1200" noProof="1" smtClean="0">
                <a:solidFill>
                  <a:schemeClr val="tx1"/>
                </a:solidFill>
                <a:latin typeface="Arial"/>
                <a:ea typeface="MS PGothic" pitchFamily="34" charset="-128"/>
                <a:cs typeface="+mn-cs"/>
              </a:rPr>
              <a:t>SAP and other SAP products and services mentioned herein as well as their respective logos are trademarks or registered trademarks of SAP AG in Germany and other countries.  </a:t>
            </a:r>
            <a:br>
              <a:rPr lang="en-US" sz="1200" kern="1200" noProof="1" smtClean="0">
                <a:solidFill>
                  <a:schemeClr val="tx1"/>
                </a:solidFill>
                <a:latin typeface="Arial"/>
                <a:ea typeface="MS PGothic" pitchFamily="34" charset="-128"/>
                <a:cs typeface="+mn-cs"/>
              </a:rPr>
            </a:br>
            <a:r>
              <a:rPr lang="en-US" sz="1200" kern="1200" noProof="1" smtClean="0">
                <a:solidFill>
                  <a:schemeClr val="tx1"/>
                </a:solidFill>
                <a:latin typeface="Arial"/>
                <a:ea typeface="MS PGothic" pitchFamily="34" charset="-128"/>
                <a:cs typeface="+mn-cs"/>
              </a:rPr>
              <a:t>Please see </a:t>
            </a:r>
            <a:r>
              <a:rPr lang="en-US" sz="1200" kern="1200" noProof="1" smtClean="0">
                <a:solidFill>
                  <a:schemeClr val="tx1"/>
                </a:solidFill>
                <a:latin typeface="Arial"/>
                <a:ea typeface="MS PGothic" pitchFamily="34" charset="-128"/>
                <a:cs typeface="+mn-cs"/>
                <a:hlinkClick r:id="rId2"/>
              </a:rPr>
              <a:t>http://www.sap.com/corporate-en/legal/copyright/index.epx#trademark</a:t>
            </a:r>
            <a:r>
              <a:rPr lang="en-US" sz="1200" kern="1200" noProof="1" smtClean="0">
                <a:solidFill>
                  <a:schemeClr val="tx1"/>
                </a:solidFill>
                <a:latin typeface="Arial"/>
                <a:ea typeface="MS PGothic" pitchFamily="34" charset="-128"/>
                <a:cs typeface="+mn-cs"/>
              </a:rPr>
              <a:t> for additional trademark information and notices.</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pyright german">
    <p:bg bwMode="gray">
      <p:bgRef idx="1001">
        <a:schemeClr val="bg1"/>
      </p:bgRef>
    </p:bg>
    <p:spTree>
      <p:nvGrpSpPr>
        <p:cNvPr id="1" name=""/>
        <p:cNvGrpSpPr/>
        <p:nvPr/>
      </p:nvGrpSpPr>
      <p:grpSpPr>
        <a:xfrm>
          <a:off x="0" y="0"/>
          <a:ext cx="0" cy="0"/>
          <a:chOff x="0" y="0"/>
          <a:chExt cx="0" cy="0"/>
        </a:xfrm>
      </p:grpSpPr>
      <p:sp>
        <p:nvSpPr>
          <p:cNvPr id="11" name="TextBox 10"/>
          <p:cNvSpPr txBox="1"/>
          <p:nvPr userDrawn="1"/>
        </p:nvSpPr>
        <p:spPr bwMode="gray">
          <a:xfrm>
            <a:off x="324000" y="324075"/>
            <a:ext cx="9815222" cy="756175"/>
          </a:xfrm>
          <a:prstGeom prst="rect">
            <a:avLst/>
          </a:prstGeom>
        </p:spPr>
        <p:txBody>
          <a:bodyPr vert="horz" lIns="0" tIns="0" rIns="0" bIns="0" rtlCol="0" anchor="ctr" anchorCtr="0">
            <a:noAutofit/>
          </a:bodyPr>
          <a:lstStyle/>
          <a:p>
            <a:pPr marL="0" marR="0" indent="0" algn="l" defTabSz="1088776" rtl="0" eaLnBrk="1" fontAlgn="auto" latinLnBrk="0" hangingPunct="1">
              <a:lnSpc>
                <a:spcPct val="100000"/>
              </a:lnSpc>
              <a:spcBef>
                <a:spcPct val="0"/>
              </a:spcBef>
              <a:spcAft>
                <a:spcPts val="0"/>
              </a:spcAft>
              <a:buClrTx/>
              <a:buSzTx/>
              <a:buFontTx/>
              <a:buNone/>
              <a:tabLst/>
              <a:defRPr/>
            </a:pPr>
            <a:r>
              <a:rPr lang="en-GB" sz="2900" b="1" kern="1200" noProof="0" dirty="0" smtClean="0">
                <a:solidFill>
                  <a:schemeClr val="accent2"/>
                </a:solidFill>
                <a:latin typeface="+mj-lt"/>
                <a:ea typeface="+mj-ea"/>
                <a:cs typeface="+mj-cs"/>
              </a:rPr>
              <a:t>© </a:t>
            </a:r>
            <a:r>
              <a:rPr lang="de-DE" sz="2900" b="1" kern="1200" noProof="0" dirty="0" smtClean="0">
                <a:solidFill>
                  <a:schemeClr val="accent2"/>
                </a:solidFill>
                <a:latin typeface="+mj-lt"/>
                <a:ea typeface="+mj-ea"/>
                <a:cs typeface="+mj-cs"/>
              </a:rPr>
              <a:t>2013 SAP AG. Alle Rechte vorbehalten.</a:t>
            </a:r>
          </a:p>
        </p:txBody>
      </p:sp>
      <p:sp>
        <p:nvSpPr>
          <p:cNvPr id="8" name="TextBox 7"/>
          <p:cNvSpPr txBox="1"/>
          <p:nvPr userDrawn="1"/>
        </p:nvSpPr>
        <p:spPr bwMode="gray">
          <a:xfrm>
            <a:off x="323999" y="1692000"/>
            <a:ext cx="11547325" cy="2646878"/>
          </a:xfrm>
          <a:prstGeom prst="rect">
            <a:avLst/>
          </a:prstGeom>
          <a:noFill/>
        </p:spPr>
        <p:txBody>
          <a:bodyPr wrap="square" lIns="0" tIns="0" rIns="0" bIns="0" rtlCol="0">
            <a:spAutoFit/>
          </a:bodyPr>
          <a:lstStyle/>
          <a:p>
            <a:pPr marL="0" indent="0" algn="l" defTabSz="914400" rtl="0" eaLnBrk="1" latinLnBrk="0" hangingPunct="1">
              <a:lnSpc>
                <a:spcPct val="100000"/>
              </a:lnSpc>
              <a:spcBef>
                <a:spcPts val="1200"/>
              </a:spcBef>
            </a:pPr>
            <a:r>
              <a:rPr lang="de-DE" sz="1200" kern="1200" noProof="1" smtClean="0">
                <a:solidFill>
                  <a:schemeClr val="tx1"/>
                </a:solidFill>
                <a:latin typeface="Arial"/>
                <a:ea typeface="MS PGothic" pitchFamily="34" charset="-128"/>
                <a:cs typeface="+mn-cs"/>
              </a:rPr>
              <a:t>Weitergabe und Vervielfältigung dieser Publikation oder von Teilen daraus sind, zu welchem Zweck und in welcher Form auch immer, ohne die ausdrückliche schriftliche Genehmigung durch SAP AG nicht gestattet. In dieser Publikation enthaltene Informationen können ohne vorherige Ankündigung geändert werden.</a:t>
            </a:r>
          </a:p>
          <a:p>
            <a:pPr marL="0" indent="0" algn="l" defTabSz="914400" rtl="0" eaLnBrk="1" latinLnBrk="0" hangingPunct="1">
              <a:lnSpc>
                <a:spcPct val="100000"/>
              </a:lnSpc>
              <a:spcBef>
                <a:spcPts val="1200"/>
              </a:spcBef>
            </a:pPr>
            <a:r>
              <a:rPr lang="de-DE" sz="1200" kern="1200" noProof="1" smtClean="0">
                <a:solidFill>
                  <a:schemeClr val="tx1"/>
                </a:solidFill>
                <a:latin typeface="Arial"/>
                <a:ea typeface="MS PGothic" pitchFamily="34" charset="-128"/>
                <a:cs typeface="+mn-cs"/>
              </a:rPr>
              <a:t>Einige der von der SAP AG und ihren Distributoren vermarkteten Softwareprodukte enthalten proprietäre Softwarekomponenten anderer Softwareanbieter.</a:t>
            </a:r>
          </a:p>
          <a:p>
            <a:pPr marL="0" indent="0" algn="l" defTabSz="914400" rtl="0" eaLnBrk="1" latinLnBrk="0" hangingPunct="1">
              <a:lnSpc>
                <a:spcPct val="100000"/>
              </a:lnSpc>
              <a:spcBef>
                <a:spcPts val="1200"/>
              </a:spcBef>
            </a:pPr>
            <a:r>
              <a:rPr lang="de-DE" sz="1200" kern="1200" noProof="1" smtClean="0">
                <a:solidFill>
                  <a:schemeClr val="tx1"/>
                </a:solidFill>
                <a:latin typeface="Arial"/>
                <a:ea typeface="MS PGothic" pitchFamily="34" charset="-128"/>
                <a:cs typeface="+mn-cs"/>
              </a:rPr>
              <a:t>Produkte können länderspezifische Unterschiede aufweisen.</a:t>
            </a:r>
          </a:p>
          <a:p>
            <a:pPr marL="0" indent="0" algn="l" defTabSz="914400" rtl="0" eaLnBrk="1" latinLnBrk="0" hangingPunct="1">
              <a:lnSpc>
                <a:spcPct val="100000"/>
              </a:lnSpc>
              <a:spcBef>
                <a:spcPts val="1200"/>
              </a:spcBef>
            </a:pPr>
            <a:r>
              <a:rPr lang="de-DE" sz="1200" kern="1200" noProof="1" smtClean="0">
                <a:solidFill>
                  <a:schemeClr val="tx1"/>
                </a:solidFill>
                <a:latin typeface="Arial"/>
                <a:ea typeface="MS PGothic" pitchFamily="34" charset="-128"/>
                <a:cs typeface="+mn-cs"/>
              </a:rPr>
              <a:t>Die vorliegenden Unterlagen werden von der SAP AG und ihren Konzernunternehmen („SAP-Konzern“) bereitgestellt und dienen ausschließlich zu Informationszwecken. Der SAP-Konzern übernimmt keinerlei Haftung oder Gewährleistung für Fehler oder Unvollständigkeiten in dieser Publikation. Der SAP-Konzern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marL="0" indent="0" algn="l" defTabSz="914400" rtl="0" eaLnBrk="1" latinLnBrk="0" hangingPunct="1">
              <a:lnSpc>
                <a:spcPct val="100000"/>
              </a:lnSpc>
              <a:spcBef>
                <a:spcPts val="1200"/>
              </a:spcBef>
            </a:pPr>
            <a:r>
              <a:rPr lang="de-DE" sz="1200" kern="1200" noProof="1" smtClean="0">
                <a:solidFill>
                  <a:schemeClr val="tx1"/>
                </a:solidFill>
                <a:latin typeface="Arial"/>
                <a:ea typeface="MS PGothic" pitchFamily="34" charset="-128"/>
                <a:cs typeface="+mn-cs"/>
              </a:rPr>
              <a:t>SAP und andere in diesem Dokument erwähnte Produkte und Dienstleistungen von SAP sowie die dazugehörigen Logos sind Marken oder eingetragene Marken der SAP AG in Deutschland und verschiedenen anderen Ländern weltweit. Weitere Hinweise und Informationen zum Markenrecht finden Sie unter </a:t>
            </a:r>
            <a:r>
              <a:rPr lang="de-DE" sz="1200" kern="1200" noProof="1" smtClean="0">
                <a:solidFill>
                  <a:schemeClr val="tx1"/>
                </a:solidFill>
                <a:latin typeface="Arial"/>
                <a:ea typeface="MS PGothic" pitchFamily="34" charset="-128"/>
                <a:cs typeface="+mn-cs"/>
                <a:hlinkClick r:id="rId2"/>
              </a:rPr>
              <a:t>http://www.sap.com/corporate-en/legal/copyright/index.epx#trademark</a:t>
            </a:r>
            <a:r>
              <a:rPr lang="de-DE" sz="1200" kern="1200" noProof="1" smtClean="0">
                <a:solidFill>
                  <a:schemeClr val="tx1"/>
                </a:solidFill>
                <a:latin typeface="Arial"/>
                <a:ea typeface="MS PGothic" pitchFamily="34" charset="-128"/>
                <a:cs typeface="+mn-cs"/>
              </a:rPr>
              <a:t>.</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_Agenda">
    <p:bg bwMode="gray">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7788842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 short">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7999" y="324075"/>
            <a:ext cx="11257200" cy="923330"/>
          </a:xfrm>
        </p:spPr>
        <p:txBody>
          <a:bodyPr anchor="t" anchorCtr="0">
            <a:noAutofit/>
          </a:bodyPr>
          <a:lstStyle>
            <a:lvl1pPr>
              <a:defRPr sz="6000">
                <a:solidFill>
                  <a:schemeClr val="tx1"/>
                </a:solidFill>
              </a:defRPr>
            </a:lvl1pPr>
          </a:lstStyle>
          <a:p>
            <a:r>
              <a:rPr lang="en-US" dirty="0" smtClean="0"/>
              <a:t>Short Presentation Title</a:t>
            </a:r>
            <a:endParaRPr lang="en-US" dirty="0"/>
          </a:p>
        </p:txBody>
      </p:sp>
      <p:sp>
        <p:nvSpPr>
          <p:cNvPr id="6" name="Subtitle 2"/>
          <p:cNvSpPr>
            <a:spLocks noGrp="1"/>
          </p:cNvSpPr>
          <p:nvPr>
            <p:ph type="subTitle" idx="1" hasCustomPrompt="1"/>
          </p:nvPr>
        </p:nvSpPr>
        <p:spPr bwMode="gray">
          <a:xfrm>
            <a:off x="467999" y="1500218"/>
            <a:ext cx="11257200" cy="584775"/>
          </a:xfrm>
        </p:spPr>
        <p:txBody>
          <a:bodyPr anchor="t" anchorCtr="0">
            <a:no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2013</a:t>
            </a:r>
          </a:p>
        </p:txBody>
      </p:sp>
      <p:pic>
        <p:nvPicPr>
          <p:cNvPr id="7" name="Picture 6"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8" y="6083725"/>
            <a:ext cx="913247" cy="45360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 two lines">
    <p:bg>
      <p:bgPr>
        <a:solidFill>
          <a:schemeClr val="accent1"/>
        </a:solidFill>
        <a:effectLst/>
      </p:bgPr>
    </p:bg>
    <p:spTree>
      <p:nvGrpSpPr>
        <p:cNvPr id="1" name=""/>
        <p:cNvGrpSpPr/>
        <p:nvPr/>
      </p:nvGrpSpPr>
      <p:grpSpPr>
        <a:xfrm>
          <a:off x="0" y="0"/>
          <a:ext cx="0" cy="0"/>
          <a:chOff x="0" y="0"/>
          <a:chExt cx="0" cy="0"/>
        </a:xfrm>
      </p:grpSpPr>
      <p:sp>
        <p:nvSpPr>
          <p:cNvPr id="6" name="Subtitle 2"/>
          <p:cNvSpPr>
            <a:spLocks noGrp="1"/>
          </p:cNvSpPr>
          <p:nvPr>
            <p:ph type="subTitle" idx="1" hasCustomPrompt="1"/>
          </p:nvPr>
        </p:nvSpPr>
        <p:spPr bwMode="gray">
          <a:xfrm>
            <a:off x="467999" y="1500218"/>
            <a:ext cx="11257200" cy="584775"/>
          </a:xfrm>
        </p:spPr>
        <p:txBody>
          <a:bodyPr anchor="t" anchorCtr="0">
            <a:no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2013</a:t>
            </a:r>
          </a:p>
        </p:txBody>
      </p:sp>
      <p:sp>
        <p:nvSpPr>
          <p:cNvPr id="9" name="Title 1"/>
          <p:cNvSpPr>
            <a:spLocks noGrp="1"/>
          </p:cNvSpPr>
          <p:nvPr>
            <p:ph type="ctrTitle" hasCustomPrompt="1"/>
          </p:nvPr>
        </p:nvSpPr>
        <p:spPr bwMode="gray">
          <a:xfrm>
            <a:off x="467999" y="324075"/>
            <a:ext cx="11257200" cy="1107996"/>
          </a:xfrm>
        </p:spPr>
        <p:txBody>
          <a:bodyPr anchor="t" anchorCtr="0">
            <a:noAutofit/>
          </a:bodyPr>
          <a:lstStyle>
            <a:lvl1pPr>
              <a:defRPr sz="3600">
                <a:solidFill>
                  <a:sysClr val="windowText" lastClr="000000"/>
                </a:solidFill>
                <a:latin typeface="+mj-lt"/>
              </a:defRPr>
            </a:lvl1pPr>
          </a:lstStyle>
          <a:p>
            <a:r>
              <a:rPr lang="en-US" sz="3600" dirty="0" smtClean="0"/>
              <a:t>Alternate Presentation Title</a:t>
            </a:r>
            <a:br>
              <a:rPr lang="en-US" sz="3600" dirty="0" smtClean="0"/>
            </a:br>
            <a:r>
              <a:rPr lang="en-US" sz="3600" dirty="0" smtClean="0"/>
              <a:t>Breaks to Two Lines</a:t>
            </a:r>
            <a:endParaRPr lang="de-DE" dirty="0"/>
          </a:p>
        </p:txBody>
      </p:sp>
      <p:pic>
        <p:nvPicPr>
          <p:cNvPr id="7" name="Picture 6"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8" y="6083725"/>
            <a:ext cx="913247" cy="45360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Page">
    <p:bg bwMode="gray">
      <p:bgRef idx="1001">
        <a:schemeClr val="bg1"/>
      </p:bgRef>
    </p:bg>
    <p:spTree>
      <p:nvGrpSpPr>
        <p:cNvPr id="1" name=""/>
        <p:cNvGrpSpPr/>
        <p:nvPr/>
      </p:nvGrpSpPr>
      <p:grpSpPr>
        <a:xfrm>
          <a:off x="0" y="0"/>
          <a:ext cx="0" cy="0"/>
          <a:chOff x="0" y="0"/>
          <a:chExt cx="0" cy="0"/>
        </a:xfrm>
      </p:grpSpPr>
      <p:sp>
        <p:nvSpPr>
          <p:cNvPr id="9" name="Rectangle 8"/>
          <p:cNvSpPr/>
          <p:nvPr userDrawn="1"/>
        </p:nvSpPr>
        <p:spPr bwMode="gray">
          <a:xfrm>
            <a:off x="324000" y="0"/>
            <a:ext cx="11545200" cy="2296057"/>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2" name="Title 1"/>
          <p:cNvSpPr>
            <a:spLocks noGrp="1"/>
          </p:cNvSpPr>
          <p:nvPr>
            <p:ph type="ctrTitle" hasCustomPrompt="1"/>
          </p:nvPr>
        </p:nvSpPr>
        <p:spPr bwMode="gray">
          <a:xfrm>
            <a:off x="324000" y="2444966"/>
            <a:ext cx="11545200" cy="923330"/>
          </a:xfrm>
        </p:spPr>
        <p:txBody>
          <a:bodyPr anchor="t" anchorCtr="0">
            <a:noAutofit/>
          </a:bodyPr>
          <a:lstStyle>
            <a:lvl1pPr>
              <a:defRPr sz="6000">
                <a:solidFill>
                  <a:schemeClr val="tx1"/>
                </a:solidFill>
                <a:latin typeface="+mj-lt"/>
              </a:defRPr>
            </a:lvl1pPr>
          </a:lstStyle>
          <a:p>
            <a:r>
              <a:rPr lang="en-US" dirty="0" smtClean="0"/>
              <a:t>Divider page</a:t>
            </a:r>
            <a:endParaRPr lang="de-DE" dirty="0"/>
          </a:p>
        </p:txBody>
      </p:sp>
      <p:sp>
        <p:nvSpPr>
          <p:cNvPr id="93" name="Text Placeholder 92"/>
          <p:cNvSpPr>
            <a:spLocks noGrp="1"/>
          </p:cNvSpPr>
          <p:nvPr>
            <p:ph type="body" sz="quarter" idx="10" hasCustomPrompt="1"/>
          </p:nvPr>
        </p:nvSpPr>
        <p:spPr>
          <a:xfrm>
            <a:off x="324000" y="3507212"/>
            <a:ext cx="11545200" cy="620857"/>
          </a:xfrm>
        </p:spPr>
        <p:txBody>
          <a:bodyPr/>
          <a:lstStyle>
            <a:lvl1pPr>
              <a:spcBef>
                <a:spcPts val="1429"/>
              </a:spcBef>
              <a:defRPr sz="1900" b="0"/>
            </a:lvl1pPr>
          </a:lstStyle>
          <a:p>
            <a:r>
              <a:rPr lang="en-US" dirty="0" smtClean="0"/>
              <a:t>Subtitle if needed</a:t>
            </a:r>
          </a:p>
        </p:txBody>
      </p:sp>
      <p:pic>
        <p:nvPicPr>
          <p:cNvPr id="6" name="Picture 5"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8" y="6083725"/>
            <a:ext cx="913247" cy="453600"/>
          </a:xfrm>
          <a:prstGeom prst="rect">
            <a:avLst/>
          </a:prstGeom>
          <a:noFill/>
          <a:ln>
            <a:noFill/>
          </a:ln>
        </p:spPr>
      </p:pic>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with picture">
    <p:bg bwMode="gray">
      <p:bgRef idx="1001">
        <a:schemeClr val="bg1"/>
      </p:bgRef>
    </p:bg>
    <p:spTree>
      <p:nvGrpSpPr>
        <p:cNvPr id="1" name=""/>
        <p:cNvGrpSpPr/>
        <p:nvPr/>
      </p:nvGrpSpPr>
      <p:grpSpPr>
        <a:xfrm>
          <a:off x="0" y="0"/>
          <a:ext cx="0" cy="0"/>
          <a:chOff x="0" y="0"/>
          <a:chExt cx="0" cy="0"/>
        </a:xfrm>
      </p:grpSpPr>
      <p:sp>
        <p:nvSpPr>
          <p:cNvPr id="8" name="Picture Placeholder 7"/>
          <p:cNvSpPr>
            <a:spLocks noGrp="1"/>
          </p:cNvSpPr>
          <p:nvPr>
            <p:ph type="pic" sz="quarter" idx="11"/>
          </p:nvPr>
        </p:nvSpPr>
        <p:spPr>
          <a:xfrm>
            <a:off x="324000" y="162038"/>
            <a:ext cx="11545200" cy="2135294"/>
          </a:xfrm>
          <a:solidFill>
            <a:schemeClr val="bg1">
              <a:lumMod val="95000"/>
            </a:schemeClr>
          </a:solidFill>
        </p:spPr>
        <p:txBody>
          <a:bodyPr tIns="600113" anchor="t" anchorCtr="0"/>
          <a:lstStyle>
            <a:lvl1pPr algn="ctr">
              <a:defRPr b="0"/>
            </a:lvl1pPr>
          </a:lstStyle>
          <a:p>
            <a:r>
              <a:rPr lang="en-US" smtClean="0"/>
              <a:t>Click icon to add picture</a:t>
            </a:r>
            <a:endParaRPr lang="en-US"/>
          </a:p>
        </p:txBody>
      </p:sp>
      <p:sp>
        <p:nvSpPr>
          <p:cNvPr id="2" name="Title 1"/>
          <p:cNvSpPr>
            <a:spLocks noGrp="1"/>
          </p:cNvSpPr>
          <p:nvPr>
            <p:ph type="ctrTitle" hasCustomPrompt="1"/>
          </p:nvPr>
        </p:nvSpPr>
        <p:spPr bwMode="gray">
          <a:xfrm>
            <a:off x="324000" y="2444966"/>
            <a:ext cx="11545200" cy="923330"/>
          </a:xfrm>
        </p:spPr>
        <p:txBody>
          <a:bodyPr anchor="t" anchorCtr="0">
            <a:noAutofit/>
          </a:bodyPr>
          <a:lstStyle>
            <a:lvl1pPr>
              <a:defRPr sz="6000">
                <a:solidFill>
                  <a:schemeClr val="tx1"/>
                </a:solidFill>
                <a:latin typeface="+mj-lt"/>
              </a:defRPr>
            </a:lvl1pPr>
          </a:lstStyle>
          <a:p>
            <a:r>
              <a:rPr lang="en-US" dirty="0" smtClean="0"/>
              <a:t>Divider page</a:t>
            </a:r>
            <a:endParaRPr lang="de-DE" dirty="0"/>
          </a:p>
        </p:txBody>
      </p:sp>
      <p:sp>
        <p:nvSpPr>
          <p:cNvPr id="12" name="Rectangle 11"/>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3507212"/>
            <a:ext cx="11545200" cy="620857"/>
          </a:xfrm>
        </p:spPr>
        <p:txBody>
          <a:bodyPr/>
          <a:lstStyle>
            <a:lvl1pPr>
              <a:spcBef>
                <a:spcPts val="1429"/>
              </a:spcBef>
              <a:defRPr sz="1900" b="0"/>
            </a:lvl1pPr>
          </a:lstStyle>
          <a:p>
            <a:r>
              <a:rPr lang="en-US" dirty="0" smtClean="0"/>
              <a:t>Subtitle if needed</a:t>
            </a:r>
          </a:p>
        </p:txBody>
      </p:sp>
      <p:pic>
        <p:nvPicPr>
          <p:cNvPr id="7" name="Picture 6"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8" y="6083725"/>
            <a:ext cx="913247" cy="453600"/>
          </a:xfrm>
          <a:prstGeom prst="rect">
            <a:avLst/>
          </a:prstGeom>
          <a:noFill/>
          <a:ln>
            <a:noFill/>
          </a:ln>
        </p:spPr>
      </p:pic>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Contact / Thank You">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324000" y="2444966"/>
            <a:ext cx="11545200" cy="923330"/>
          </a:xfrm>
        </p:spPr>
        <p:txBody>
          <a:bodyPr anchor="t" anchorCtr="0">
            <a:noAutofit/>
          </a:bodyPr>
          <a:lstStyle>
            <a:lvl1pPr>
              <a:defRPr sz="6000">
                <a:solidFill>
                  <a:schemeClr val="tx1"/>
                </a:solidFill>
                <a:latin typeface="+mj-lt"/>
              </a:defRPr>
            </a:lvl1pPr>
          </a:lstStyle>
          <a:p>
            <a:r>
              <a:rPr lang="en-US" dirty="0" smtClean="0"/>
              <a:t>Thank you</a:t>
            </a:r>
            <a:endParaRPr lang="de-DE" dirty="0"/>
          </a:p>
        </p:txBody>
      </p:sp>
      <p:sp>
        <p:nvSpPr>
          <p:cNvPr id="12" name="Rectangle 11"/>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4236462"/>
            <a:ext cx="11545200" cy="1846659"/>
          </a:xfrm>
        </p:spPr>
        <p:txBody>
          <a:bodyPr anchor="b" anchorCtr="0">
            <a:noAutofit/>
          </a:bodyPr>
          <a:lstStyle>
            <a:lvl1pPr>
              <a:spcBef>
                <a:spcPts val="0"/>
              </a:spcBef>
              <a:defRPr sz="2000" b="0"/>
            </a:lvl1pPr>
          </a:lstStyle>
          <a:p>
            <a:r>
              <a:rPr lang="en-US" dirty="0" smtClean="0"/>
              <a:t>Contact information:</a:t>
            </a:r>
          </a:p>
          <a:p>
            <a:endParaRPr lang="en-US" dirty="0" smtClean="0"/>
          </a:p>
          <a:p>
            <a:r>
              <a:rPr lang="en-US" dirty="0" smtClean="0"/>
              <a:t>F name MI. L name</a:t>
            </a:r>
          </a:p>
          <a:p>
            <a:r>
              <a:rPr lang="en-US" dirty="0" smtClean="0"/>
              <a:t>Title</a:t>
            </a:r>
          </a:p>
          <a:p>
            <a:r>
              <a:rPr lang="en-US" dirty="0" smtClean="0"/>
              <a:t>Address</a:t>
            </a:r>
          </a:p>
          <a:p>
            <a:r>
              <a:rPr lang="en-US" dirty="0" smtClean="0"/>
              <a:t>Phone number</a:t>
            </a:r>
          </a:p>
        </p:txBody>
      </p:sp>
      <p:pic>
        <p:nvPicPr>
          <p:cNvPr id="175" name="Picture 174"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4000" y="478741"/>
            <a:ext cx="1826494" cy="907200"/>
          </a:xfrm>
          <a:prstGeom prst="rect">
            <a:avLst/>
          </a:prstGeom>
          <a:noFill/>
          <a:ln>
            <a:noFill/>
          </a:ln>
        </p:spPr>
      </p:pic>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&lt;Agenda&gt;</a:t>
            </a:r>
            <a:endParaRPr lang="en-US" dirty="0"/>
          </a:p>
        </p:txBody>
      </p:sp>
      <p:sp>
        <p:nvSpPr>
          <p:cNvPr id="4" name="Text Placeholder 3"/>
          <p:cNvSpPr>
            <a:spLocks noGrp="1"/>
          </p:cNvSpPr>
          <p:nvPr>
            <p:ph type="body" sz="quarter" idx="10" hasCustomPrompt="1"/>
          </p:nvPr>
        </p:nvSpPr>
        <p:spPr>
          <a:xfrm>
            <a:off x="324000" y="1692392"/>
            <a:ext cx="11545200" cy="3832705"/>
          </a:xfrm>
        </p:spPr>
        <p:txBody>
          <a:bodyPr>
            <a:noAutofit/>
          </a:bodyPr>
          <a:lstStyle>
            <a:lvl1pPr marL="0" marR="0" indent="0" algn="l" defTabSz="1088776" rtl="0" eaLnBrk="1" fontAlgn="auto" latinLnBrk="0" hangingPunct="1">
              <a:lnSpc>
                <a:spcPct val="100000"/>
              </a:lnSpc>
              <a:spcBef>
                <a:spcPts val="1200"/>
              </a:spcBef>
              <a:spcAft>
                <a:spcPts val="0"/>
              </a:spcAft>
              <a:buClr>
                <a:schemeClr val="accent1"/>
              </a:buClr>
              <a:buSzPct val="80000"/>
              <a:buFontTx/>
              <a:buNone/>
              <a:tabLst/>
              <a:defRPr sz="2000" b="0"/>
            </a:lvl1pPr>
            <a:lvl2pPr marL="180000" marR="0" indent="-180000" algn="l" defTabSz="1088776" rtl="0" eaLnBrk="1" fontAlgn="auto" latinLnBrk="0" hangingPunct="1">
              <a:lnSpc>
                <a:spcPct val="100000"/>
              </a:lnSpc>
              <a:spcBef>
                <a:spcPts val="600"/>
              </a:spcBef>
              <a:spcAft>
                <a:spcPts val="0"/>
              </a:spcAft>
              <a:buClr>
                <a:schemeClr val="accent1"/>
              </a:buClr>
              <a:buSzPct val="100000"/>
              <a:buFont typeface="Wingdings" pitchFamily="2" charset="2"/>
              <a:buChar char=""/>
              <a:tabLst/>
              <a:defRPr sz="1800"/>
            </a:lvl2pPr>
            <a:lvl3pPr marL="360000" marR="0" indent="-179388" algn="l" defTabSz="1088776" rtl="0" eaLnBrk="1" fontAlgn="auto" latinLnBrk="0" hangingPunct="1">
              <a:lnSpc>
                <a:spcPct val="100000"/>
              </a:lnSpc>
              <a:spcBef>
                <a:spcPts val="400"/>
              </a:spcBef>
              <a:spcAft>
                <a:spcPts val="0"/>
              </a:spcAft>
              <a:buClr>
                <a:schemeClr val="accent2"/>
              </a:buClr>
              <a:buSzPct val="100000"/>
              <a:buFont typeface="Arial" pitchFamily="34" charset="0"/>
              <a:buChar char="–"/>
              <a:tabLst/>
              <a:defRPr sz="1800" baseline="0"/>
            </a:lvl3pPr>
            <a:lvl4pPr marL="540000" marR="0" indent="-180000" algn="l" defTabSz="1088776" rtl="0" eaLnBrk="1" fontAlgn="auto" latinLnBrk="0" hangingPunct="1">
              <a:lnSpc>
                <a:spcPct val="100000"/>
              </a:lnSpc>
              <a:spcBef>
                <a:spcPts val="250"/>
              </a:spcBef>
              <a:spcAft>
                <a:spcPts val="0"/>
              </a:spcAft>
              <a:buClr>
                <a:schemeClr val="accent2"/>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smtClean="0"/>
              <a:t>Agenda Item/Divider Headline</a:t>
            </a:r>
          </a:p>
          <a:p>
            <a:pPr lvl="1"/>
            <a:r>
              <a:rPr lang="en-US" dirty="0" smtClean="0"/>
              <a:t>Details</a:t>
            </a:r>
          </a:p>
          <a:p>
            <a:pPr lvl="2"/>
            <a:r>
              <a:rPr lang="en-US" dirty="0" smtClean="0"/>
              <a:t>Third Level</a:t>
            </a:r>
          </a:p>
          <a:p>
            <a:pPr lvl="3"/>
            <a:r>
              <a:rPr lang="en-US" dirty="0" smtClean="0"/>
              <a:t>Fourth Level</a:t>
            </a:r>
          </a:p>
          <a:p>
            <a:endParaRPr lang="en-US" dirty="0" smtClean="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de-DE"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324000" y="324075"/>
            <a:ext cx="11545200" cy="756175"/>
          </a:xfrm>
          <a:prstGeom prst="rect">
            <a:avLst/>
          </a:prstGeom>
        </p:spPr>
        <p:txBody>
          <a:bodyPr vert="horz" lIns="0" tIns="0" rIns="0" bIns="0" rtlCol="0" anchor="ctr" anchorCtr="0">
            <a:noAutofit/>
          </a:bodyPr>
          <a:lstStyle/>
          <a:p>
            <a:r>
              <a:rPr lang="en-US" noProof="0" dirty="0" smtClean="0"/>
              <a:t>Insert page title</a:t>
            </a:r>
            <a:endParaRPr lang="en-US" noProof="0" dirty="0"/>
          </a:p>
        </p:txBody>
      </p:sp>
      <p:sp>
        <p:nvSpPr>
          <p:cNvPr id="3" name="Text Placeholder 2"/>
          <p:cNvSpPr>
            <a:spLocks noGrp="1"/>
          </p:cNvSpPr>
          <p:nvPr>
            <p:ph type="body" idx="1"/>
          </p:nvPr>
        </p:nvSpPr>
        <p:spPr bwMode="gray">
          <a:xfrm>
            <a:off x="324000" y="1691079"/>
            <a:ext cx="11545200" cy="4392042"/>
          </a:xfrm>
          <a:prstGeom prst="rect">
            <a:avLst/>
          </a:prstGeom>
        </p:spPr>
        <p:txBody>
          <a:bodyPr vert="horz" lIns="0" tIns="0" rIns="0" bIns="0" rtlCol="0">
            <a:noAutofit/>
          </a:bodyPr>
          <a:lstStyle/>
          <a:p>
            <a:pPr lvl="0"/>
            <a:r>
              <a:rPr lang="en-US" noProof="0" dirty="0" smtClean="0"/>
              <a:t>First level</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33" name="Rectangle 32"/>
          <p:cNvSpPr/>
          <p:nvPr/>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cxnSp>
        <p:nvCxnSpPr>
          <p:cNvPr id="8" name="Straight Connector 7"/>
          <p:cNvCxnSpPr/>
          <p:nvPr/>
        </p:nvCxnSpPr>
        <p:spPr>
          <a:xfrm>
            <a:off x="324000" y="1231485"/>
            <a:ext cx="115452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sp>
        <p:nvSpPr>
          <p:cNvPr id="95" name="Rectangle 94"/>
          <p:cNvSpPr/>
          <p:nvPr/>
        </p:nvSpPr>
        <p:spPr bwMode="white">
          <a:xfrm>
            <a:off x="324000" y="6537251"/>
            <a:ext cx="11545200" cy="324075"/>
          </a:xfrm>
          <a:prstGeom prst="rect">
            <a:avLst/>
          </a:prstGeom>
          <a:solidFill>
            <a:schemeClr val="tx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10" name="TextBox 9"/>
          <p:cNvSpPr txBox="1"/>
          <p:nvPr/>
        </p:nvSpPr>
        <p:spPr bwMode="black">
          <a:xfrm>
            <a:off x="324000" y="6637720"/>
            <a:ext cx="2167265" cy="153888"/>
          </a:xfrm>
          <a:prstGeom prst="rect">
            <a:avLst/>
          </a:prstGeom>
          <a:noFill/>
        </p:spPr>
        <p:txBody>
          <a:bodyPr wrap="none" lIns="85730" tIns="0" rIns="0" bIns="0" rtlCol="0">
            <a:spAutoFit/>
          </a:bodyPr>
          <a:lstStyle/>
          <a:p>
            <a:pPr marL="158780" indent="-158780" algn="l">
              <a:buClr>
                <a:schemeClr val="bg1"/>
              </a:buClr>
              <a:buFont typeface="Arial" pitchFamily="34" charset="0"/>
              <a:buChar char="©"/>
              <a:tabLst/>
            </a:pPr>
            <a:r>
              <a:rPr lang="en-US" sz="1000" noProof="0" dirty="0" smtClean="0">
                <a:solidFill>
                  <a:schemeClr val="bg1"/>
                </a:solidFill>
              </a:rPr>
              <a:t>2015 SAP AG. All rights reserved.</a:t>
            </a:r>
          </a:p>
        </p:txBody>
      </p:sp>
      <p:sp>
        <p:nvSpPr>
          <p:cNvPr id="34" name="TextBox 33"/>
          <p:cNvSpPr txBox="1"/>
          <p:nvPr/>
        </p:nvSpPr>
        <p:spPr bwMode="black">
          <a:xfrm>
            <a:off x="11624489" y="6637720"/>
            <a:ext cx="243661" cy="153888"/>
          </a:xfrm>
          <a:prstGeom prst="rect">
            <a:avLst/>
          </a:prstGeom>
          <a:noFill/>
        </p:spPr>
        <p:txBody>
          <a:bodyPr wrap="none" lIns="0" tIns="0" rIns="85730" bIns="0" rtlCol="0">
            <a:spAutoFit/>
          </a:bodyPr>
          <a:lstStyle/>
          <a:p>
            <a:pPr marL="111525" indent="-111525" algn="r">
              <a:buClr>
                <a:schemeClr val="accent2"/>
              </a:buClr>
              <a:buFont typeface="Arial" pitchFamily="34" charset="0"/>
              <a:buNone/>
            </a:pPr>
            <a:fld id="{0BDC132A-5C91-4078-9777-31DA19A62E0A}" type="slidenum">
              <a:rPr lang="en-US" sz="1000" baseline="0" noProof="0" smtClean="0">
                <a:solidFill>
                  <a:schemeClr val="bg1"/>
                </a:solidFill>
              </a:rPr>
              <a:pPr marL="111525" indent="-111525" algn="r">
                <a:buClr>
                  <a:schemeClr val="accent2"/>
                </a:buClr>
                <a:buFont typeface="Arial" pitchFamily="34" charset="0"/>
                <a:buNone/>
              </a:pPr>
              <a:t>‹#›</a:t>
            </a:fld>
            <a:endParaRPr lang="en-US" sz="1000" noProof="0" dirty="0" smtClean="0">
              <a:solidFill>
                <a:schemeClr val="bg1"/>
              </a:solidFill>
            </a:endParaRPr>
          </a:p>
        </p:txBody>
      </p:sp>
    </p:spTree>
  </p:cSld>
  <p:clrMap bg1="lt1" tx1="dk1" bg2="lt2" tx2="dk2" accent1="accent1" accent2="accent2" accent3="accent3" accent4="accent4" accent5="accent5" accent6="accent6" hlink="hlink" folHlink="folHlink"/>
  <p:sldLayoutIdLst>
    <p:sldLayoutId id="2147483706" r:id="rId1"/>
    <p:sldLayoutId id="2147483707" r:id="rId2"/>
    <p:sldLayoutId id="2147483709" r:id="rId3"/>
    <p:sldLayoutId id="2147483708" r:id="rId4"/>
    <p:sldLayoutId id="2147483704" r:id="rId5"/>
    <p:sldLayoutId id="2147483689" r:id="rId6"/>
    <p:sldLayoutId id="2147483702" r:id="rId7"/>
    <p:sldLayoutId id="2147483684" r:id="rId8"/>
    <p:sldLayoutId id="2147483665" r:id="rId9"/>
    <p:sldLayoutId id="2147483683" r:id="rId10"/>
    <p:sldLayoutId id="2147483687" r:id="rId11"/>
    <p:sldLayoutId id="2147483710" r:id="rId12"/>
    <p:sldLayoutId id="2147483686" r:id="rId13"/>
    <p:sldLayoutId id="2147483669" r:id="rId14"/>
    <p:sldLayoutId id="2147483691" r:id="rId15"/>
    <p:sldLayoutId id="2147483688" r:id="rId16"/>
    <p:sldLayoutId id="2147483703" r:id="rId17"/>
    <p:sldLayoutId id="2147483685" r:id="rId18"/>
    <p:sldLayoutId id="2147483692" r:id="rId19"/>
    <p:sldLayoutId id="2147483674" r:id="rId20"/>
    <p:sldLayoutId id="2147483705" r:id="rId21"/>
    <p:sldLayoutId id="2147483713" r:id="rId22"/>
  </p:sldLayoutIdLst>
  <p:hf hdr="0" ftr="0" dt="0"/>
  <p:txStyles>
    <p:titleStyle>
      <a:lvl1pPr algn="l" defTabSz="1088776" rtl="0" eaLnBrk="1" latinLnBrk="0" hangingPunct="1">
        <a:spcBef>
          <a:spcPct val="0"/>
        </a:spcBef>
        <a:buNone/>
        <a:defRPr sz="2800" b="1" kern="1200">
          <a:solidFill>
            <a:schemeClr val="accent2"/>
          </a:solidFill>
          <a:latin typeface="+mj-lt"/>
          <a:ea typeface="+mj-ea"/>
          <a:cs typeface="+mj-cs"/>
        </a:defRPr>
      </a:lvl1pPr>
    </p:titleStyle>
    <p:bodyStyle>
      <a:lvl1pPr marL="0" indent="0" algn="l" defTabSz="1088776" rtl="0" eaLnBrk="1" latinLnBrk="0" hangingPunct="1">
        <a:spcBef>
          <a:spcPts val="2400"/>
        </a:spcBef>
        <a:buClr>
          <a:schemeClr val="accent1"/>
        </a:buClr>
        <a:buSzPct val="80000"/>
        <a:buFontTx/>
        <a:buNone/>
        <a:defRPr sz="2000" b="1" kern="1200">
          <a:solidFill>
            <a:schemeClr val="tx1"/>
          </a:solidFill>
          <a:latin typeface="+mn-lt"/>
          <a:ea typeface="+mn-ea"/>
          <a:cs typeface="+mn-cs"/>
        </a:defRPr>
      </a:lvl1pPr>
      <a:lvl2pPr marL="0" indent="0" algn="l" defTabSz="1088776" rtl="0" eaLnBrk="1" latinLnBrk="0" hangingPunct="1">
        <a:spcBef>
          <a:spcPts val="600"/>
        </a:spcBef>
        <a:buClr>
          <a:schemeClr val="accent1"/>
        </a:buClr>
        <a:buSzPct val="80000"/>
        <a:buFont typeface="Wingdings" pitchFamily="2" charset="2"/>
        <a:buNone/>
        <a:defRPr sz="2000" kern="1200">
          <a:solidFill>
            <a:schemeClr val="tx1"/>
          </a:solidFill>
          <a:latin typeface="+mn-lt"/>
          <a:ea typeface="+mn-ea"/>
          <a:cs typeface="+mn-cs"/>
        </a:defRPr>
      </a:lvl2pPr>
      <a:lvl3pPr marL="180000" indent="-180000" algn="l" defTabSz="1088776" rtl="0" eaLnBrk="1" latinLnBrk="0" hangingPunct="1">
        <a:spcBef>
          <a:spcPts val="400"/>
        </a:spcBef>
        <a:buClr>
          <a:schemeClr val="accent1"/>
        </a:buClr>
        <a:buSzPct val="100000"/>
        <a:buFont typeface="Wingdings" pitchFamily="2" charset="2"/>
        <a:buChar char=""/>
        <a:defRPr sz="1800" kern="1200">
          <a:solidFill>
            <a:schemeClr val="tx1"/>
          </a:solidFill>
          <a:latin typeface="+mn-lt"/>
          <a:ea typeface="+mn-ea"/>
          <a:cs typeface="+mn-cs"/>
        </a:defRPr>
      </a:lvl3pPr>
      <a:lvl4pPr marL="360000" indent="-180000" algn="l" defTabSz="1088776" rtl="0" eaLnBrk="1" latinLnBrk="0" hangingPunct="1">
        <a:spcBef>
          <a:spcPts val="400"/>
        </a:spcBef>
        <a:buClr>
          <a:schemeClr val="accent2"/>
        </a:buClr>
        <a:buSzPct val="100000"/>
        <a:buFont typeface="Arial" pitchFamily="34" charset="0"/>
        <a:buChar char="–"/>
        <a:defRPr sz="1800" kern="1200">
          <a:solidFill>
            <a:schemeClr val="tx1"/>
          </a:solidFill>
          <a:latin typeface="+mn-lt"/>
          <a:ea typeface="+mn-ea"/>
          <a:cs typeface="+mn-cs"/>
        </a:defRPr>
      </a:lvl4pPr>
      <a:lvl5pPr marL="540000" indent="-180000" algn="l" defTabSz="1088776" rtl="0" eaLnBrk="1" latinLnBrk="0" hangingPunct="1">
        <a:spcBef>
          <a:spcPts val="250"/>
        </a:spcBef>
        <a:buClr>
          <a:schemeClr val="accent2"/>
        </a:buClr>
        <a:buSzPct val="100000"/>
        <a:buFont typeface="Courier New" pitchFamily="49" charset="0"/>
        <a:buChar char="o"/>
        <a:defRPr sz="1600" kern="1200">
          <a:solidFill>
            <a:schemeClr val="tx1"/>
          </a:solidFill>
          <a:latin typeface="+mn-lt"/>
          <a:ea typeface="+mn-ea"/>
          <a:cs typeface="+mn-cs"/>
        </a:defRPr>
      </a:lvl5pPr>
      <a:lvl6pPr marL="2994134"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8522"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910"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7298"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776" rtl="0" eaLnBrk="1" latinLnBrk="0" hangingPunct="1">
        <a:defRPr sz="2100" kern="1200">
          <a:solidFill>
            <a:schemeClr val="tx1"/>
          </a:solidFill>
          <a:latin typeface="+mn-lt"/>
          <a:ea typeface="+mn-ea"/>
          <a:cs typeface="+mn-cs"/>
        </a:defRPr>
      </a:lvl1pPr>
      <a:lvl2pPr marL="544388" algn="l" defTabSz="1088776" rtl="0" eaLnBrk="1" latinLnBrk="0" hangingPunct="1">
        <a:defRPr sz="2100" kern="1200">
          <a:solidFill>
            <a:schemeClr val="tx1"/>
          </a:solidFill>
          <a:latin typeface="+mn-lt"/>
          <a:ea typeface="+mn-ea"/>
          <a:cs typeface="+mn-cs"/>
        </a:defRPr>
      </a:lvl2pPr>
      <a:lvl3pPr marL="1088776" algn="l" defTabSz="1088776" rtl="0" eaLnBrk="1" latinLnBrk="0" hangingPunct="1">
        <a:defRPr sz="2100" kern="1200">
          <a:solidFill>
            <a:schemeClr val="tx1"/>
          </a:solidFill>
          <a:latin typeface="+mn-lt"/>
          <a:ea typeface="+mn-ea"/>
          <a:cs typeface="+mn-cs"/>
        </a:defRPr>
      </a:lvl3pPr>
      <a:lvl4pPr marL="1633164" algn="l" defTabSz="1088776" rtl="0" eaLnBrk="1" latinLnBrk="0" hangingPunct="1">
        <a:defRPr sz="2100" kern="1200">
          <a:solidFill>
            <a:schemeClr val="tx1"/>
          </a:solidFill>
          <a:latin typeface="+mn-lt"/>
          <a:ea typeface="+mn-ea"/>
          <a:cs typeface="+mn-cs"/>
        </a:defRPr>
      </a:lvl4pPr>
      <a:lvl5pPr marL="2177552" algn="l" defTabSz="1088776" rtl="0" eaLnBrk="1" latinLnBrk="0" hangingPunct="1">
        <a:defRPr sz="2100" kern="1200">
          <a:solidFill>
            <a:schemeClr val="tx1"/>
          </a:solidFill>
          <a:latin typeface="+mn-lt"/>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hyperlink" Target="https://wiki.jenkins-ci.org/display/JENKINS/FindBugs+Plugin" TargetMode="External"/><Relationship Id="rId7"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3.png"/><Relationship Id="rId5" Type="http://schemas.openxmlformats.org/officeDocument/2006/relationships/hyperlink" Target="https://wiki.jenkins-ci.org/display/JENKINS/Warnings+Plugin" TargetMode="External"/><Relationship Id="rId4" Type="http://schemas.openxmlformats.org/officeDocument/2006/relationships/hyperlink" Target="https://wiki.jenkins-ci.org/display/JENKINS/PMD+Plugin" TargetMode="External"/><Relationship Id="rId9"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0.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3" Type="http://schemas.openxmlformats.org/officeDocument/2006/relationships/hyperlink" Target="https://github.wdf.sap.corp/cc-java-dev/cc-m4-coursematerial/blob/master/Exercises/Exercise09-QualityMetrics.md" TargetMode="External"/><Relationship Id="rId2" Type="http://schemas.openxmlformats.org/officeDocument/2006/relationships/notesSlide" Target="../notesSlides/notesSlide3.xml"/><Relationship Id="rId1" Type="http://schemas.openxmlformats.org/officeDocument/2006/relationships/slideLayout" Target="../slideLayouts/slideLayout10.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Quality Metrics</a:t>
            </a:r>
            <a:endParaRPr lang="en-US" dirty="0"/>
          </a:p>
        </p:txBody>
      </p:sp>
      <p:sp>
        <p:nvSpPr>
          <p:cNvPr id="3" name="Text Placeholder 2"/>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00011015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Quality Metrics </a:t>
            </a:r>
            <a:endParaRPr lang="de-DE" dirty="0"/>
          </a:p>
        </p:txBody>
      </p:sp>
      <p:sp>
        <p:nvSpPr>
          <p:cNvPr id="5" name="Text Placeholder 4"/>
          <p:cNvSpPr>
            <a:spLocks noGrp="1"/>
          </p:cNvSpPr>
          <p:nvPr>
            <p:ph type="body" sz="quarter" idx="10"/>
          </p:nvPr>
        </p:nvSpPr>
        <p:spPr>
          <a:xfrm>
            <a:off x="324000" y="1703540"/>
            <a:ext cx="11545200" cy="4517367"/>
          </a:xfrm>
        </p:spPr>
        <p:txBody>
          <a:bodyPr/>
          <a:lstStyle/>
          <a:p>
            <a:pPr marL="342900" indent="-342900">
              <a:buFont typeface="Arial" charset="0"/>
              <a:buChar char="•"/>
            </a:pPr>
            <a:r>
              <a:rPr lang="en-US" sz="2800" dirty="0" smtClean="0"/>
              <a:t>Jenkins </a:t>
            </a:r>
            <a:r>
              <a:rPr lang="en-US" sz="2800" dirty="0"/>
              <a:t>plugins for code quality tools</a:t>
            </a:r>
          </a:p>
          <a:p>
            <a:pPr marL="342900" lvl="1" indent="-342900">
              <a:buFont typeface="Arial" charset="0"/>
              <a:buChar char="•"/>
            </a:pPr>
            <a:r>
              <a:rPr lang="en-US" sz="2800" dirty="0" smtClean="0">
                <a:hlinkClick r:id="rId3"/>
              </a:rPr>
              <a:t>FindBugs</a:t>
            </a:r>
            <a:r>
              <a:rPr lang="en-US" sz="2800" dirty="0" smtClean="0"/>
              <a:t>, </a:t>
            </a:r>
            <a:r>
              <a:rPr lang="en-US" sz="2800" dirty="0" smtClean="0">
                <a:hlinkClick r:id="rId4"/>
              </a:rPr>
              <a:t>PMD</a:t>
            </a:r>
            <a:r>
              <a:rPr lang="en-US" sz="2800" dirty="0" smtClean="0"/>
              <a:t>, </a:t>
            </a:r>
            <a:r>
              <a:rPr lang="en-US" sz="2800" dirty="0" smtClean="0">
                <a:hlinkClick r:id="rId5"/>
              </a:rPr>
              <a:t>Warnings</a:t>
            </a:r>
            <a:r>
              <a:rPr lang="en-US" sz="2800" dirty="0" smtClean="0"/>
              <a:t>, </a:t>
            </a:r>
            <a:r>
              <a:rPr lang="en-US" sz="2800" dirty="0" err="1" smtClean="0"/>
              <a:t>ESLint</a:t>
            </a:r>
            <a:r>
              <a:rPr lang="en-US" sz="2800" dirty="0" smtClean="0"/>
              <a:t>, </a:t>
            </a:r>
            <a:r>
              <a:rPr lang="is-IS" sz="2800" dirty="0" smtClean="0"/>
              <a:t>…</a:t>
            </a:r>
          </a:p>
          <a:p>
            <a:pPr marL="342900" indent="-342900">
              <a:buFont typeface="Arial" charset="0"/>
              <a:buChar char="•"/>
            </a:pPr>
            <a:r>
              <a:rPr lang="en-US" sz="2800" dirty="0" smtClean="0"/>
              <a:t>Analysis usually done by Maven, not Jenkins (</a:t>
            </a:r>
            <a:r>
              <a:rPr lang="en-US" sz="2800" dirty="0" err="1" smtClean="0"/>
              <a:t>pom.xml</a:t>
            </a:r>
            <a:r>
              <a:rPr lang="en-US" sz="2800" dirty="0" smtClean="0"/>
              <a:t>)</a:t>
            </a:r>
          </a:p>
          <a:p>
            <a:pPr marL="342900" indent="-342900">
              <a:buFont typeface="Arial" charset="0"/>
              <a:buChar char="•"/>
            </a:pPr>
            <a:endParaRPr lang="en-US" dirty="0"/>
          </a:p>
        </p:txBody>
      </p:sp>
      <p:pic>
        <p:nvPicPr>
          <p:cNvPr id="11" name="Picture 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478227" y="3822970"/>
            <a:ext cx="1278467" cy="980158"/>
          </a:xfrm>
          <a:prstGeom prst="rect">
            <a:avLst/>
          </a:prstGeom>
        </p:spPr>
      </p:pic>
      <p:pic>
        <p:nvPicPr>
          <p:cNvPr id="12" name="Picture 1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156479" y="3755651"/>
            <a:ext cx="1773421" cy="2454031"/>
          </a:xfrm>
          <a:prstGeom prst="rect">
            <a:avLst/>
          </a:prstGeom>
        </p:spPr>
      </p:pic>
      <p:pic>
        <p:nvPicPr>
          <p:cNvPr id="13" name="Picture 12"/>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458784" y="5195932"/>
            <a:ext cx="1083734" cy="794738"/>
          </a:xfrm>
          <a:prstGeom prst="rect">
            <a:avLst/>
          </a:prstGeom>
        </p:spPr>
      </p:pic>
      <p:pic>
        <p:nvPicPr>
          <p:cNvPr id="14" name="Picture 13"/>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382755" y="3958220"/>
            <a:ext cx="1069191" cy="1069191"/>
          </a:xfrm>
          <a:prstGeom prst="rect">
            <a:avLst/>
          </a:prstGeom>
        </p:spPr>
      </p:pic>
      <p:sp>
        <p:nvSpPr>
          <p:cNvPr id="15" name="TextBox 14"/>
          <p:cNvSpPr txBox="1"/>
          <p:nvPr/>
        </p:nvSpPr>
        <p:spPr>
          <a:xfrm>
            <a:off x="7543861" y="4989924"/>
            <a:ext cx="679673"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800" kern="0" smtClean="0">
                <a:ea typeface="Arial Unicode MS" pitchFamily="34" charset="-128"/>
                <a:cs typeface="Arial Unicode MS" pitchFamily="34" charset="-128"/>
              </a:rPr>
              <a:t>ESLint</a:t>
            </a:r>
            <a:endParaRPr lang="en-US" sz="1800" kern="0" dirty="0" smtClean="0">
              <a:ea typeface="Arial Unicode MS" pitchFamily="34" charset="-128"/>
              <a:cs typeface="Arial Unicode MS" pitchFamily="34" charset="-128"/>
            </a:endParaRPr>
          </a:p>
        </p:txBody>
      </p:sp>
      <p:sp>
        <p:nvSpPr>
          <p:cNvPr id="16" name="Rectangle 15"/>
          <p:cNvSpPr/>
          <p:nvPr/>
        </p:nvSpPr>
        <p:spPr bwMode="gray">
          <a:xfrm>
            <a:off x="3056350" y="3519814"/>
            <a:ext cx="5962388" cy="2792298"/>
          </a:xfrm>
          <a:prstGeom prst="rect">
            <a:avLst/>
          </a:prstGeom>
          <a:no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27118527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Quality Metrics </a:t>
            </a:r>
            <a:endParaRPr lang="de-DE" dirty="0"/>
          </a:p>
        </p:txBody>
      </p:sp>
      <p:sp>
        <p:nvSpPr>
          <p:cNvPr id="5" name="Text Placeholder 4"/>
          <p:cNvSpPr>
            <a:spLocks noGrp="1"/>
          </p:cNvSpPr>
          <p:nvPr>
            <p:ph type="body" sz="quarter" idx="10"/>
          </p:nvPr>
        </p:nvSpPr>
        <p:spPr/>
        <p:txBody>
          <a:bodyPr/>
          <a:lstStyle/>
          <a:p>
            <a:pPr marL="342900" indent="-342900">
              <a:buFont typeface="Arial" charset="0"/>
              <a:buChar char="•"/>
            </a:pPr>
            <a:r>
              <a:rPr lang="en-US" sz="2800" dirty="0" smtClean="0"/>
              <a:t>Jenkins for visualization, optionally thresholds</a:t>
            </a:r>
          </a:p>
          <a:p>
            <a:pPr marL="342900" lvl="1" indent="-342900">
              <a:buFont typeface="Arial" charset="0"/>
              <a:buChar char="•"/>
            </a:pPr>
            <a:r>
              <a:rPr lang="en-US" sz="2800" dirty="0"/>
              <a:t>Local visualization: Eclipse plugins </a:t>
            </a:r>
            <a:r>
              <a:rPr lang="en-US" sz="2800" dirty="0" smtClean="0"/>
              <a:t>(caution!) or “</a:t>
            </a:r>
            <a:r>
              <a:rPr lang="en-US" sz="2800" dirty="0" err="1" smtClean="0"/>
              <a:t>mvn</a:t>
            </a:r>
            <a:r>
              <a:rPr lang="en-US" sz="2800" dirty="0" smtClean="0"/>
              <a:t> site” (tedious)</a:t>
            </a:r>
          </a:p>
          <a:p>
            <a:pPr marL="342900" lvl="1" indent="-342900">
              <a:buFont typeface="Arial" charset="0"/>
              <a:buChar char="•"/>
            </a:pPr>
            <a:r>
              <a:rPr lang="en-US" sz="2800" dirty="0" smtClean="0"/>
              <a:t>Thresholds</a:t>
            </a:r>
            <a:r>
              <a:rPr lang="en-US" sz="2800" dirty="0"/>
              <a:t>: </a:t>
            </a:r>
            <a:r>
              <a:rPr lang="en-US" sz="2800" dirty="0" smtClean="0"/>
              <a:t>Prefer Maven over Jenkins configuration</a:t>
            </a:r>
            <a:endParaRPr lang="is-IS" sz="2800" dirty="0"/>
          </a:p>
          <a:p>
            <a:pPr marL="342900" indent="-342900">
              <a:buFont typeface="Arial" charset="0"/>
              <a:buChar char="•"/>
            </a:pPr>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32204" y="3553389"/>
            <a:ext cx="5202924" cy="2326175"/>
          </a:xfrm>
          <a:prstGeom prst="rect">
            <a:avLst/>
          </a:prstGeom>
          <a:ln>
            <a:solidFill>
              <a:schemeClr val="tx1"/>
            </a:solidFill>
          </a:ln>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1863" y="3553389"/>
            <a:ext cx="5936483" cy="2326175"/>
          </a:xfrm>
          <a:prstGeom prst="rect">
            <a:avLst/>
          </a:prstGeom>
          <a:ln>
            <a:solidFill>
              <a:schemeClr val="tx1"/>
            </a:solidFill>
          </a:ln>
        </p:spPr>
      </p:pic>
    </p:spTree>
    <p:extLst>
      <p:ext uri="{BB962C8B-B14F-4D97-AF65-F5344CB8AC3E}">
        <p14:creationId xmlns:p14="http://schemas.microsoft.com/office/powerpoint/2010/main" val="44996839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7150" y="2293575"/>
            <a:ext cx="5547990" cy="3076113"/>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85139" y="2520940"/>
            <a:ext cx="5374011" cy="2848748"/>
          </a:xfrm>
          <a:prstGeom prst="rect">
            <a:avLst/>
          </a:prstGeom>
        </p:spPr>
      </p:pic>
      <p:sp>
        <p:nvSpPr>
          <p:cNvPr id="4" name="Rectangle 3"/>
          <p:cNvSpPr/>
          <p:nvPr/>
        </p:nvSpPr>
        <p:spPr bwMode="gray">
          <a:xfrm>
            <a:off x="324000" y="2223483"/>
            <a:ext cx="11545200" cy="3146205"/>
          </a:xfrm>
          <a:prstGeom prst="rect">
            <a:avLst/>
          </a:prstGeom>
          <a:no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8" name="Title 7"/>
          <p:cNvSpPr>
            <a:spLocks noGrp="1"/>
          </p:cNvSpPr>
          <p:nvPr>
            <p:ph type="title"/>
          </p:nvPr>
        </p:nvSpPr>
        <p:spPr/>
        <p:txBody>
          <a:bodyPr/>
          <a:lstStyle/>
          <a:p>
            <a:r>
              <a:rPr lang="en-US" dirty="0" smtClean="0"/>
              <a:t>Example: Jenkins Trend Graphs</a:t>
            </a:r>
            <a:endParaRPr lang="en-US" dirty="0"/>
          </a:p>
        </p:txBody>
      </p:sp>
    </p:spTree>
    <p:extLst>
      <p:ext uri="{BB962C8B-B14F-4D97-AF65-F5344CB8AC3E}">
        <p14:creationId xmlns:p14="http://schemas.microsoft.com/office/powerpoint/2010/main" val="131008248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439760" y="2346591"/>
            <a:ext cx="11319728" cy="2147267"/>
            <a:chOff x="329734" y="2346048"/>
            <a:chExt cx="8487586" cy="2146770"/>
          </a:xfrm>
        </p:grpSpPr>
        <p:sp>
          <p:nvSpPr>
            <p:cNvPr id="7" name="Rounded Rectangle 6"/>
            <p:cNvSpPr/>
            <p:nvPr/>
          </p:nvSpPr>
          <p:spPr bwMode="gray">
            <a:xfrm>
              <a:off x="329734" y="2346048"/>
              <a:ext cx="8487586" cy="2146770"/>
            </a:xfrm>
            <a:prstGeom prst="roundRect">
              <a:avLst/>
            </a:prstGeom>
            <a:solidFill>
              <a:schemeClr val="bg1">
                <a:lumMod val="75000"/>
                <a:alpha val="75000"/>
              </a:schemeClr>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kern="0" dirty="0">
                <a:ea typeface="Arial Unicode MS" pitchFamily="34" charset="-128"/>
                <a:cs typeface="Arial Unicode MS" pitchFamily="34" charset="-128"/>
              </a:endParaRPr>
            </a:p>
          </p:txBody>
        </p:sp>
        <p:pic>
          <p:nvPicPr>
            <p:cNvPr id="8" name="Picture 2" descr="C:\Users\i040816\Pictures\Icons\BlueConfi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5958" y="2569381"/>
              <a:ext cx="1234017" cy="1584463"/>
            </a:xfrm>
            <a:prstGeom prst="rect">
              <a:avLst/>
            </a:prstGeom>
            <a:noFill/>
            <a:extLst>
              <a:ext uri="{909E8E84-426E-40dd-AFC4-6F175D3DCCD1}">
                <a14:hiddenFill xmlns="" xmlns:a14="http://schemas.microsoft.com/office/drawing/2010/main">
                  <a:solidFill>
                    <a:srgbClr val="FFFFFF"/>
                  </a:solidFill>
                </a14:hiddenFill>
              </a:ext>
            </a:extLst>
          </p:spPr>
        </p:pic>
        <p:sp>
          <p:nvSpPr>
            <p:cNvPr id="10" name="Title 1"/>
            <p:cNvSpPr txBox="1">
              <a:spLocks/>
            </p:cNvSpPr>
            <p:nvPr/>
          </p:nvSpPr>
          <p:spPr bwMode="gray">
            <a:xfrm>
              <a:off x="2389844" y="2911097"/>
              <a:ext cx="6118250" cy="1030812"/>
            </a:xfrm>
            <a:prstGeom prst="rect">
              <a:avLst/>
            </a:prstGeom>
          </p:spPr>
          <p:txBody>
            <a:bodyPr vert="horz" wrap="square" lIns="0" tIns="0" rIns="0" bIns="0" rtlCol="0" anchor="ctr" anchorCtr="0">
              <a:spAutoFit/>
            </a:bodyPr>
            <a:lstStyle>
              <a:lvl1pPr algn="l" defTabSz="914400" rtl="0" eaLnBrk="1" latinLnBrk="0" hangingPunct="1">
                <a:spcBef>
                  <a:spcPct val="0"/>
                </a:spcBef>
                <a:buNone/>
                <a:defRPr sz="2400" b="1" kern="1200">
                  <a:solidFill>
                    <a:schemeClr val="accent2"/>
                  </a:solidFill>
                  <a:latin typeface="+mj-lt"/>
                  <a:ea typeface="+mj-ea"/>
                  <a:cs typeface="+mj-cs"/>
                </a:defRPr>
              </a:lvl1pPr>
            </a:lstStyle>
            <a:p>
              <a:r>
                <a:rPr lang="en-US" sz="4300" dirty="0" smtClean="0">
                  <a:solidFill>
                    <a:schemeClr val="tx1"/>
                  </a:solidFill>
                  <a:latin typeface="+mn-lt"/>
                  <a:ea typeface="+mn-ea"/>
                  <a:cs typeface="+mn-cs"/>
                </a:rPr>
                <a:t>Exercise</a:t>
              </a:r>
            </a:p>
            <a:p>
              <a:r>
                <a:rPr lang="en-US" dirty="0" smtClean="0">
                  <a:solidFill>
                    <a:schemeClr val="tx1"/>
                  </a:solidFill>
                  <a:latin typeface="+mn-lt"/>
                  <a:ea typeface="+mn-ea"/>
                  <a:cs typeface="+mn-cs"/>
                </a:rPr>
                <a:t>Extend Commit Stage with Quality Metrics</a:t>
              </a:r>
              <a:endParaRPr lang="en-US" dirty="0">
                <a:solidFill>
                  <a:schemeClr val="tx1"/>
                </a:solidFill>
                <a:latin typeface="+mn-lt"/>
                <a:ea typeface="+mn-ea"/>
                <a:cs typeface="+mn-cs"/>
              </a:endParaRPr>
            </a:p>
          </p:txBody>
        </p:sp>
      </p:grpSp>
    </p:spTree>
    <p:extLst>
      <p:ext uri="{BB962C8B-B14F-4D97-AF65-F5344CB8AC3E}">
        <p14:creationId xmlns:p14="http://schemas.microsoft.com/office/powerpoint/2010/main" val="161850911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Extend Commit Stage with Quality Metrics</a:t>
            </a:r>
          </a:p>
        </p:txBody>
      </p:sp>
      <p:sp>
        <p:nvSpPr>
          <p:cNvPr id="3" name="Text Placeholder 2"/>
          <p:cNvSpPr>
            <a:spLocks noGrp="1"/>
          </p:cNvSpPr>
          <p:nvPr>
            <p:ph type="body" sz="quarter" idx="10"/>
          </p:nvPr>
        </p:nvSpPr>
        <p:spPr/>
        <p:txBody>
          <a:bodyPr/>
          <a:lstStyle/>
          <a:p>
            <a:r>
              <a:rPr lang="en-US" sz="3200" dirty="0"/>
              <a:t>Link to exercise:</a:t>
            </a:r>
            <a:br>
              <a:rPr lang="en-US" sz="3200" dirty="0"/>
            </a:br>
            <a:r>
              <a:rPr lang="en-US" sz="1600" dirty="0">
                <a:hlinkClick r:id="rId3"/>
              </a:rPr>
              <a:t>https://github.wdf.sap.corp/cc-java-dev/cc-m4-coursematerial/blob/master/Exercises/Exercise09-QualityMetrics.md</a:t>
            </a:r>
            <a:endParaRPr lang="en-US" sz="1600" dirty="0"/>
          </a:p>
          <a:p>
            <a:endParaRPr lang="en-US" dirty="0"/>
          </a:p>
        </p:txBody>
      </p:sp>
      <p:sp>
        <p:nvSpPr>
          <p:cNvPr id="4" name="Rectangle 3"/>
          <p:cNvSpPr/>
          <p:nvPr/>
        </p:nvSpPr>
        <p:spPr bwMode="gray">
          <a:xfrm>
            <a:off x="2642715" y="2733153"/>
            <a:ext cx="6822831" cy="3436536"/>
          </a:xfrm>
          <a:prstGeom prst="rect">
            <a:avLst/>
          </a:prstGeom>
          <a:no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pic>
        <p:nvPicPr>
          <p:cNvPr id="7"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839862" y="2848821"/>
            <a:ext cx="6513476" cy="3205199"/>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5" name="Rectangle 4"/>
          <p:cNvSpPr/>
          <p:nvPr/>
        </p:nvSpPr>
        <p:spPr bwMode="gray">
          <a:xfrm>
            <a:off x="3193776" y="3273287"/>
            <a:ext cx="1338468" cy="1431235"/>
          </a:xfrm>
          <a:prstGeom prst="rect">
            <a:avLst/>
          </a:prstGeom>
          <a:noFill/>
          <a:ln w="57150" algn="ctr">
            <a:solidFill>
              <a:schemeClr val="accent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775767829"/>
      </p:ext>
    </p:extLst>
  </p:cSld>
  <p:clrMapOvr>
    <a:masterClrMapping/>
  </p:clrMapOvr>
  <p:timing>
    <p:tnLst>
      <p:par>
        <p:cTn id="1" dur="indefinite" restart="never" nodeType="tmRoot"/>
      </p:par>
    </p:tnLst>
  </p:timing>
</p:sld>
</file>

<file path=ppt/theme/theme1.xml><?xml version="1.0" encoding="utf-8"?>
<a:theme xmlns:a="http://schemas.openxmlformats.org/drawingml/2006/main" name="SAP_2013_16x9_v1.0">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20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63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theme>
</file>

<file path=ppt/theme/theme2.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SAP_2013_16x9_v1.0</Template>
  <TotalTime>0</TotalTime>
  <Words>309</Words>
  <Application>Microsoft Office PowerPoint</Application>
  <PresentationFormat>Custom</PresentationFormat>
  <Paragraphs>34</Paragraphs>
  <Slides>6</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vt:i4>
      </vt:variant>
    </vt:vector>
  </HeadingPairs>
  <TitlesOfParts>
    <vt:vector size="14" baseType="lpstr">
      <vt:lpstr>Arial Unicode MS</vt:lpstr>
      <vt:lpstr>MS PGothic</vt:lpstr>
      <vt:lpstr>Arial</vt:lpstr>
      <vt:lpstr>Courier New</vt:lpstr>
      <vt:lpstr>Symbol</vt:lpstr>
      <vt:lpstr>Wingdings</vt:lpstr>
      <vt:lpstr>Wingdings</vt:lpstr>
      <vt:lpstr>SAP_2013_16x9_v1.0</vt:lpstr>
      <vt:lpstr>Quality Metrics</vt:lpstr>
      <vt:lpstr>Quality Metrics </vt:lpstr>
      <vt:lpstr>Quality Metrics </vt:lpstr>
      <vt:lpstr>Example: Jenkins Trend Graphs</vt:lpstr>
      <vt:lpstr>PowerPoint Presentation</vt:lpstr>
      <vt:lpstr>Exercise: Extend Commit Stage with Quality Metrics</vt:lpstr>
    </vt:vector>
  </TitlesOfParts>
  <Company>SAP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Short Presentation Title</dc:title>
  <dc:creator>d000909</dc:creator>
  <cp:lastModifiedBy>Zeng, Zheng</cp:lastModifiedBy>
  <cp:revision>1013</cp:revision>
  <cp:lastPrinted>2014-09-17T13:59:05Z</cp:lastPrinted>
  <dcterms:created xsi:type="dcterms:W3CDTF">2013-01-24T15:07:38Z</dcterms:created>
  <dcterms:modified xsi:type="dcterms:W3CDTF">2016-02-09T19:47:56Z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1357826825</vt:i4>
  </property>
  <property fmtid="{D5CDD505-2E9C-101B-9397-08002B2CF9AE}" pid="3" name="_NewReviewCycle">
    <vt:lpwstr/>
  </property>
  <property fmtid="{D5CDD505-2E9C-101B-9397-08002B2CF9AE}" pid="4" name="_EmailSubject">
    <vt:lpwstr>Color Palette/Stationery Next Steps </vt:lpwstr>
  </property>
  <property fmtid="{D5CDD505-2E9C-101B-9397-08002B2CF9AE}" pid="5" name="_AuthorEmail">
    <vt:lpwstr>heidi.bitz@sap.com</vt:lpwstr>
  </property>
  <property fmtid="{D5CDD505-2E9C-101B-9397-08002B2CF9AE}" pid="6" name="_AuthorEmailDisplayName">
    <vt:lpwstr>Bitz, Heidi</vt:lpwstr>
  </property>
</Properties>
</file>