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709" r:id="rId2"/>
    <p:sldId id="713" r:id="rId3"/>
    <p:sldId id="717" r:id="rId4"/>
    <p:sldId id="722" r:id="rId5"/>
    <p:sldId id="719" r:id="rId6"/>
    <p:sldId id="718" r:id="rId7"/>
    <p:sldId id="715" r:id="rId8"/>
    <p:sldId id="720" r:id="rId9"/>
    <p:sldId id="721" r:id="rId1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89246" autoAdjust="0"/>
  </p:normalViewPr>
  <p:slideViewPr>
    <p:cSldViewPr snapToGrid="0" snapToObjects="1" showGuides="1">
      <p:cViewPr varScale="1">
        <p:scale>
          <a:sx n="82" d="100"/>
          <a:sy n="82" d="100"/>
        </p:scale>
        <p:origin x="960" y="90"/>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0.xml"/><Relationship Id="rId4" Type="http://schemas.openxmlformats.org/officeDocument/2006/relationships/hyperlink" Target="https://wiki.wdf.sap.corp/wiki/x/AhFeZ"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iki.wdf.sap.corp/wiki/x/AhFeZ" TargetMode="External"/><Relationship Id="rId1" Type="http://schemas.openxmlformats.org/officeDocument/2006/relationships/slideLayout" Target="../slideLayouts/slideLayout10.xml"/><Relationship Id="rId4" Type="http://schemas.openxmlformats.org/officeDocument/2006/relationships/hyperlink" Target="http://mo-f8268fdb9.mo.sap.corp:8080/jenkins/view/Z_CC_SpaceSetup_BuildPipeli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mo-f8268fdb9.mo.sap.corp:8080/jenkins/view/CD%20Pipeline_DeliveryPlugin/" TargetMode="External"/><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0.xml"/><Relationship Id="rId6" Type="http://schemas.openxmlformats.org/officeDocument/2006/relationships/hyperlink" Target="https://wiki.wdf.sap.corp/wiki/x/AhFeZ" TargetMode="External"/><Relationship Id="rId5" Type="http://schemas.openxmlformats.org/officeDocument/2006/relationships/image" Target="../media/image11.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hyperlink" Target="https://wiki.wdf.sap.corp/wiki/x/AhFeZ" TargetMode="External"/><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X-BridgeTrafficLight.md" TargetMode="External"/><Relationship Id="rId2" Type="http://schemas.openxmlformats.org/officeDocument/2006/relationships/hyperlink" Target="https://github.wdf.sap.corp/cc-java-dev/cc-m4-coursematerial/blob/master/Exercises/Exercise10-JenkinsViews.md"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2764937"/>
              <a:ext cx="6118250" cy="1323133"/>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a:solidFill>
                    <a:schemeClr val="tx1"/>
                  </a:solidFill>
                  <a:latin typeface="+mn-lt"/>
                  <a:ea typeface="+mn-ea"/>
                  <a:cs typeface="+mn-cs"/>
                </a:rPr>
                <a:t>CD Pipeline Visualization/ Dashboards/</a:t>
              </a:r>
              <a:r>
                <a:rPr lang="en-US" sz="4300" dirty="0" err="1">
                  <a:solidFill>
                    <a:schemeClr val="tx1"/>
                  </a:solidFill>
                  <a:latin typeface="+mn-lt"/>
                  <a:ea typeface="+mn-ea"/>
                  <a:cs typeface="+mn-cs"/>
                </a:rPr>
                <a:t>Trafficlights</a:t>
              </a:r>
              <a:r>
                <a:rPr lang="en-US" sz="4300" dirty="0">
                  <a:solidFill>
                    <a:schemeClr val="tx1"/>
                  </a:solidFill>
                  <a:latin typeface="+mn-lt"/>
                  <a:ea typeface="+mn-ea"/>
                  <a:cs typeface="+mn-cs"/>
                </a:rPr>
                <a:t> </a:t>
              </a:r>
            </a:p>
          </p:txBody>
        </p:sp>
      </p:grpSp>
      <p:sp>
        <p:nvSpPr>
          <p:cNvPr id="9" name="Action Button: Home 8">
            <a:hlinkClick r:id="" action="ppaction://noaction"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78851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 Pipeline Visualization/ Dashboards/</a:t>
            </a:r>
            <a:r>
              <a:rPr lang="en-US" dirty="0" err="1"/>
              <a:t>Trafficlights</a:t>
            </a:r>
            <a:r>
              <a:rPr lang="en-US" dirty="0"/>
              <a:t> </a:t>
            </a:r>
          </a:p>
        </p:txBody>
      </p:sp>
      <p:sp>
        <p:nvSpPr>
          <p:cNvPr id="5" name="Text Placeholder 4"/>
          <p:cNvSpPr>
            <a:spLocks noGrp="1"/>
          </p:cNvSpPr>
          <p:nvPr>
            <p:ph type="body" sz="quarter" idx="10"/>
          </p:nvPr>
        </p:nvSpPr>
        <p:spPr/>
        <p:txBody>
          <a:bodyPr/>
          <a:lstStyle/>
          <a:p>
            <a:r>
              <a:rPr lang="en-US" b="0" dirty="0" smtClean="0"/>
              <a:t>Dashboard</a:t>
            </a:r>
          </a:p>
          <a:p>
            <a:r>
              <a:rPr lang="en-US" b="0" dirty="0" smtClean="0"/>
              <a:t>Build Pipeline</a:t>
            </a:r>
          </a:p>
          <a:p>
            <a:r>
              <a:rPr lang="en-US" b="0" dirty="0" smtClean="0"/>
              <a:t>Delivery Pipeline</a:t>
            </a:r>
          </a:p>
          <a:p>
            <a:r>
              <a:rPr lang="en-US" b="0" dirty="0" smtClean="0"/>
              <a:t>Traffic Lights</a:t>
            </a:r>
          </a:p>
          <a:p>
            <a:r>
              <a:rPr lang="en-US" b="0" dirty="0" smtClean="0"/>
              <a:t>Remote View Plugin</a:t>
            </a:r>
            <a:endParaRPr lang="en-US" b="0" dirty="0"/>
          </a:p>
        </p:txBody>
      </p:sp>
      <p:sp>
        <p:nvSpPr>
          <p:cNvPr id="6" name="TextBox 5"/>
          <p:cNvSpPr txBox="1"/>
          <p:nvPr/>
        </p:nvSpPr>
        <p:spPr>
          <a:xfrm>
            <a:off x="10777128" y="526250"/>
            <a:ext cx="849901" cy="615553"/>
          </a:xfrm>
          <a:prstGeom prst="rect">
            <a:avLst/>
          </a:prstGeom>
          <a:solidFill>
            <a:srgbClr val="FFFFCC"/>
          </a:solidFill>
        </p:spPr>
        <p:txBody>
          <a:bodyPr wrap="square" lIns="0" tIns="0" rIns="0" bIns="0" rtlCol="0">
            <a:spAutoFit/>
          </a:bodyPr>
          <a:lstStyle/>
          <a:p>
            <a:pPr fontAlgn="base">
              <a:spcBef>
                <a:spcPct val="50000"/>
              </a:spcBef>
              <a:spcAft>
                <a:spcPct val="0"/>
              </a:spcAft>
              <a:buClr>
                <a:srgbClr val="F0AB00"/>
              </a:buClr>
              <a:buSzPct val="80000"/>
            </a:pPr>
            <a:r>
              <a:rPr lang="de-DE" sz="2000" kern="0" smtClean="0">
                <a:ea typeface="Arial Unicode MS" pitchFamily="34" charset="-128"/>
                <a:cs typeface="Arial Unicode MS" pitchFamily="34" charset="-128"/>
              </a:rPr>
              <a:t>Zheng, Ralf</a:t>
            </a:r>
            <a:endParaRPr lang="de-DE" sz="20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699950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Dashboards &amp; Radiator View</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3" y="1381362"/>
            <a:ext cx="6162675" cy="38338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860" y="3106577"/>
            <a:ext cx="4966335" cy="2640330"/>
          </a:xfrm>
          <a:prstGeom prst="rect">
            <a:avLst/>
          </a:prstGeom>
        </p:spPr>
      </p:pic>
      <p:sp>
        <p:nvSpPr>
          <p:cNvPr id="5" name="Rectangle 4"/>
          <p:cNvSpPr/>
          <p:nvPr/>
        </p:nvSpPr>
        <p:spPr>
          <a:xfrm>
            <a:off x="8969822" y="565664"/>
            <a:ext cx="1970411" cy="253916"/>
          </a:xfrm>
          <a:prstGeom prst="rect">
            <a:avLst/>
          </a:prstGeom>
        </p:spPr>
        <p:txBody>
          <a:bodyPr wrap="none">
            <a:spAutoFit/>
          </a:bodyPr>
          <a:lstStyle/>
          <a:p>
            <a:r>
              <a:rPr lang="de-DE" sz="1050" dirty="0" err="1" smtClean="0">
                <a:hlinkClick r:id="rId4"/>
              </a:rPr>
              <a:t>Transparency</a:t>
            </a:r>
            <a:r>
              <a:rPr lang="de-DE" sz="1050" dirty="0" smtClean="0">
                <a:hlinkClick r:id="rId4"/>
              </a:rPr>
              <a:t> on/</a:t>
            </a:r>
            <a:r>
              <a:rPr lang="de-DE" sz="1050" dirty="0" err="1" smtClean="0">
                <a:hlinkClick r:id="rId4"/>
              </a:rPr>
              <a:t>with</a:t>
            </a:r>
            <a:r>
              <a:rPr lang="de-DE" sz="1050" dirty="0" smtClean="0">
                <a:hlinkClick r:id="rId4"/>
              </a:rPr>
              <a:t> Jenkins</a:t>
            </a:r>
            <a:endParaRPr lang="de-DE" sz="1050" dirty="0"/>
          </a:p>
        </p:txBody>
      </p:sp>
    </p:spTree>
    <p:extLst>
      <p:ext uri="{BB962C8B-B14F-4D97-AF65-F5344CB8AC3E}">
        <p14:creationId xmlns:p14="http://schemas.microsoft.com/office/powerpoint/2010/main" val="410528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Build Pipeline</a:t>
            </a:r>
            <a:endParaRPr lang="de-DE" dirty="0"/>
          </a:p>
        </p:txBody>
      </p:sp>
      <p:sp>
        <p:nvSpPr>
          <p:cNvPr id="5" name="Rectangle 4"/>
          <p:cNvSpPr/>
          <p:nvPr/>
        </p:nvSpPr>
        <p:spPr>
          <a:xfrm>
            <a:off x="8969822" y="565664"/>
            <a:ext cx="1970411" cy="253916"/>
          </a:xfrm>
          <a:prstGeom prst="rect">
            <a:avLst/>
          </a:prstGeom>
        </p:spPr>
        <p:txBody>
          <a:bodyPr wrap="none">
            <a:spAutoFit/>
          </a:bodyPr>
          <a:lstStyle/>
          <a:p>
            <a:r>
              <a:rPr lang="de-DE" sz="1050" dirty="0" err="1" smtClean="0">
                <a:hlinkClick r:id="rId2"/>
              </a:rPr>
              <a:t>Transparency</a:t>
            </a:r>
            <a:r>
              <a:rPr lang="de-DE" sz="1050" dirty="0" smtClean="0">
                <a:hlinkClick r:id="rId2"/>
              </a:rPr>
              <a:t> on/</a:t>
            </a:r>
            <a:r>
              <a:rPr lang="de-DE" sz="1050" dirty="0" err="1" smtClean="0">
                <a:hlinkClick r:id="rId2"/>
              </a:rPr>
              <a:t>with</a:t>
            </a:r>
            <a:r>
              <a:rPr lang="de-DE" sz="1050" dirty="0" smtClean="0">
                <a:hlinkClick r:id="rId2"/>
              </a:rPr>
              <a:t> Jenkins</a:t>
            </a:r>
            <a:endParaRPr lang="de-DE" sz="1050" dirty="0"/>
          </a:p>
        </p:txBody>
      </p:sp>
      <p:pic>
        <p:nvPicPr>
          <p:cNvPr id="3" name="Picture 2"/>
          <p:cNvPicPr>
            <a:picLocks noChangeAspect="1"/>
          </p:cNvPicPr>
          <p:nvPr/>
        </p:nvPicPr>
        <p:blipFill>
          <a:blip r:embed="rId3"/>
          <a:stretch>
            <a:fillRect/>
          </a:stretch>
        </p:blipFill>
        <p:spPr>
          <a:xfrm>
            <a:off x="206124" y="1449262"/>
            <a:ext cx="11780952" cy="4828571"/>
          </a:xfrm>
          <a:prstGeom prst="rect">
            <a:avLst/>
          </a:prstGeom>
        </p:spPr>
      </p:pic>
      <p:sp>
        <p:nvSpPr>
          <p:cNvPr id="7" name="Rectangle 6"/>
          <p:cNvSpPr/>
          <p:nvPr/>
        </p:nvSpPr>
        <p:spPr>
          <a:xfrm>
            <a:off x="4929002" y="6123944"/>
            <a:ext cx="7266173" cy="307777"/>
          </a:xfrm>
          <a:prstGeom prst="rect">
            <a:avLst/>
          </a:prstGeom>
        </p:spPr>
        <p:txBody>
          <a:bodyPr wrap="square">
            <a:spAutoFit/>
          </a:bodyPr>
          <a:lstStyle/>
          <a:p>
            <a:r>
              <a:rPr lang="de-DE" sz="1400" dirty="0">
                <a:hlinkClick r:id="rId4"/>
              </a:rPr>
              <a:t>http://mo-f8268fdb9.mo.sap.corp:8080/jenkins/view/Z_CC_SpaceSetup_BuildPipeline</a:t>
            </a:r>
            <a:r>
              <a:rPr lang="de-DE" sz="1400" dirty="0" smtClean="0">
                <a:hlinkClick r:id="rId4"/>
              </a:rPr>
              <a:t>/</a:t>
            </a:r>
            <a:endParaRPr lang="de-DE" sz="1400" dirty="0"/>
          </a:p>
        </p:txBody>
      </p:sp>
    </p:spTree>
    <p:extLst>
      <p:ext uri="{BB962C8B-B14F-4D97-AF65-F5344CB8AC3E}">
        <p14:creationId xmlns:p14="http://schemas.microsoft.com/office/powerpoint/2010/main" val="288491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CC </a:t>
            </a:r>
            <a:r>
              <a:rPr lang="de-DE" dirty="0" smtClean="0"/>
              <a:t>Continuous </a:t>
            </a:r>
            <a:r>
              <a:rPr lang="de-DE" dirty="0"/>
              <a:t>Delivery/ Deployment </a:t>
            </a:r>
            <a:r>
              <a:rPr lang="de-DE" dirty="0" smtClean="0"/>
              <a:t>Pipeline on Jenkins</a:t>
            </a:r>
            <a:endParaRPr lang="de-DE" dirty="0"/>
          </a:p>
        </p:txBody>
      </p:sp>
      <p:sp>
        <p:nvSpPr>
          <p:cNvPr id="4" name="Text Placeholder 3"/>
          <p:cNvSpPr>
            <a:spLocks noGrp="1"/>
          </p:cNvSpPr>
          <p:nvPr>
            <p:ph type="body" sz="quarter" idx="10"/>
          </p:nvPr>
        </p:nvSpPr>
        <p:spPr/>
        <p:txBody>
          <a:bodyPr/>
          <a:lstStyle/>
          <a:p>
            <a:endParaRPr lang="de-DE" dirty="0"/>
          </a:p>
        </p:txBody>
      </p:sp>
      <p:pic>
        <p:nvPicPr>
          <p:cNvPr id="5" name="Picture 4"/>
          <p:cNvPicPr>
            <a:picLocks noChangeAspect="1"/>
          </p:cNvPicPr>
          <p:nvPr/>
        </p:nvPicPr>
        <p:blipFill>
          <a:blip r:embed="rId2"/>
          <a:stretch>
            <a:fillRect/>
          </a:stretch>
        </p:blipFill>
        <p:spPr>
          <a:xfrm>
            <a:off x="304544" y="1311519"/>
            <a:ext cx="10051429" cy="4937143"/>
          </a:xfrm>
          <a:prstGeom prst="rect">
            <a:avLst/>
          </a:prstGeom>
        </p:spPr>
      </p:pic>
      <p:sp>
        <p:nvSpPr>
          <p:cNvPr id="6" name="Rectangle 5"/>
          <p:cNvSpPr/>
          <p:nvPr/>
        </p:nvSpPr>
        <p:spPr>
          <a:xfrm>
            <a:off x="5851154" y="1248538"/>
            <a:ext cx="6096000" cy="276999"/>
          </a:xfrm>
          <a:prstGeom prst="rect">
            <a:avLst/>
          </a:prstGeom>
        </p:spPr>
        <p:txBody>
          <a:bodyPr>
            <a:spAutoFit/>
          </a:bodyPr>
          <a:lstStyle/>
          <a:p>
            <a:r>
              <a:rPr lang="de-DE" sz="1200" dirty="0">
                <a:hlinkClick r:id="rId3"/>
              </a:rPr>
              <a:t>http://mo-f8268fdb9.mo.sap.corp:8080/jenkins/view/CD%20Pipeline_DeliveryPlugin</a:t>
            </a:r>
            <a:r>
              <a:rPr lang="de-DE" sz="1200" dirty="0" smtClean="0">
                <a:hlinkClick r:id="rId3"/>
              </a:rPr>
              <a:t>/</a:t>
            </a:r>
            <a:endParaRPr lang="de-DE" sz="1200" dirty="0"/>
          </a:p>
        </p:txBody>
      </p:sp>
    </p:spTree>
    <p:extLst>
      <p:ext uri="{BB962C8B-B14F-4D97-AF65-F5344CB8AC3E}">
        <p14:creationId xmlns:p14="http://schemas.microsoft.com/office/powerpoint/2010/main" val="2333057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a:t>
            </a:r>
            <a:r>
              <a:rPr lang="de-DE" dirty="0" err="1" smtClean="0"/>
              <a:t>Raspberry</a:t>
            </a:r>
            <a:r>
              <a:rPr lang="de-DE" dirty="0"/>
              <a:t> PI &amp; Traffic </a:t>
            </a:r>
            <a:r>
              <a:rPr lang="de-DE" dirty="0" err="1" smtClean="0"/>
              <a:t>Lights</a:t>
            </a:r>
            <a:r>
              <a:rPr lang="de-DE" dirty="0" smtClean="0"/>
              <a:t>/ Monitors </a:t>
            </a:r>
            <a:endParaRPr lang="de-DE"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871" y="1462375"/>
            <a:ext cx="3901440" cy="292608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2573" y="1490521"/>
            <a:ext cx="2973515" cy="286978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514" y="4822686"/>
            <a:ext cx="4166235" cy="142875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370" y="4875073"/>
            <a:ext cx="3463290" cy="1085850"/>
          </a:xfrm>
          <a:prstGeom prst="rect">
            <a:avLst/>
          </a:prstGeom>
        </p:spPr>
      </p:pic>
      <p:sp>
        <p:nvSpPr>
          <p:cNvPr id="7" name="Rectangle 6"/>
          <p:cNvSpPr/>
          <p:nvPr/>
        </p:nvSpPr>
        <p:spPr>
          <a:xfrm>
            <a:off x="8969822" y="565664"/>
            <a:ext cx="1970411" cy="253916"/>
          </a:xfrm>
          <a:prstGeom prst="rect">
            <a:avLst/>
          </a:prstGeom>
        </p:spPr>
        <p:txBody>
          <a:bodyPr wrap="none">
            <a:spAutoFit/>
          </a:bodyPr>
          <a:lstStyle/>
          <a:p>
            <a:r>
              <a:rPr lang="de-DE" sz="1050" dirty="0" err="1" smtClean="0">
                <a:hlinkClick r:id="rId6"/>
              </a:rPr>
              <a:t>Transparency</a:t>
            </a:r>
            <a:r>
              <a:rPr lang="de-DE" sz="1050" dirty="0" smtClean="0">
                <a:hlinkClick r:id="rId6"/>
              </a:rPr>
              <a:t> on/</a:t>
            </a:r>
            <a:r>
              <a:rPr lang="de-DE" sz="1050" dirty="0" err="1" smtClean="0">
                <a:hlinkClick r:id="rId6"/>
              </a:rPr>
              <a:t>with</a:t>
            </a:r>
            <a:r>
              <a:rPr lang="de-DE" sz="1050" dirty="0" smtClean="0">
                <a:hlinkClick r:id="rId6"/>
              </a:rPr>
              <a:t> Jenkins</a:t>
            </a:r>
            <a:endParaRPr lang="de-DE" sz="1050" dirty="0"/>
          </a:p>
        </p:txBody>
      </p:sp>
    </p:spTree>
    <p:extLst>
      <p:ext uri="{BB962C8B-B14F-4D97-AF65-F5344CB8AC3E}">
        <p14:creationId xmlns:p14="http://schemas.microsoft.com/office/powerpoint/2010/main" val="4143043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Bridge</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22" y="1317813"/>
            <a:ext cx="8216460" cy="5108495"/>
          </a:xfrm>
          <a:prstGeom prst="rect">
            <a:avLst/>
          </a:prstGeom>
        </p:spPr>
      </p:pic>
      <p:sp>
        <p:nvSpPr>
          <p:cNvPr id="4" name="Rectangle 3"/>
          <p:cNvSpPr/>
          <p:nvPr/>
        </p:nvSpPr>
        <p:spPr>
          <a:xfrm>
            <a:off x="8969822" y="565664"/>
            <a:ext cx="1970411" cy="253916"/>
          </a:xfrm>
          <a:prstGeom prst="rect">
            <a:avLst/>
          </a:prstGeom>
        </p:spPr>
        <p:txBody>
          <a:bodyPr wrap="none">
            <a:spAutoFit/>
          </a:bodyPr>
          <a:lstStyle/>
          <a:p>
            <a:r>
              <a:rPr lang="de-DE" sz="1050" dirty="0" err="1" smtClean="0">
                <a:hlinkClick r:id="rId3"/>
              </a:rPr>
              <a:t>Transparency</a:t>
            </a:r>
            <a:r>
              <a:rPr lang="de-DE" sz="1050" dirty="0" smtClean="0">
                <a:hlinkClick r:id="rId3"/>
              </a:rPr>
              <a:t> on/</a:t>
            </a:r>
            <a:r>
              <a:rPr lang="de-DE" sz="1050" dirty="0" err="1" smtClean="0">
                <a:hlinkClick r:id="rId3"/>
              </a:rPr>
              <a:t>with</a:t>
            </a:r>
            <a:r>
              <a:rPr lang="de-DE" sz="1050" dirty="0" smtClean="0">
                <a:hlinkClick r:id="rId3"/>
              </a:rPr>
              <a:t> Jenkins</a:t>
            </a:r>
            <a:endParaRPr lang="de-DE" sz="1050" dirty="0"/>
          </a:p>
        </p:txBody>
      </p:sp>
    </p:spTree>
    <p:extLst>
      <p:ext uri="{BB962C8B-B14F-4D97-AF65-F5344CB8AC3E}">
        <p14:creationId xmlns:p14="http://schemas.microsoft.com/office/powerpoint/2010/main" val="4016908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10 + xx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5392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de-DE" dirty="0" err="1"/>
              <a:t>Exercise</a:t>
            </a:r>
            <a:r>
              <a:rPr lang="de-DE" dirty="0"/>
              <a:t> 10: Dashboards</a:t>
            </a:r>
          </a:p>
          <a:p>
            <a:r>
              <a:rPr lang="de-DE" dirty="0" smtClean="0">
                <a:hlinkClick r:id="rId2"/>
              </a:rPr>
              <a:t>https</a:t>
            </a:r>
            <a:r>
              <a:rPr lang="de-DE" dirty="0">
                <a:hlinkClick r:id="rId2"/>
              </a:rPr>
              <a:t>://</a:t>
            </a:r>
            <a:r>
              <a:rPr lang="de-DE" dirty="0" smtClean="0">
                <a:hlinkClick r:id="rId2"/>
              </a:rPr>
              <a:t>github.wdf.sap.corp/cc-java-dev/cc-m4-coursematerial/blob/master/Exercises/Exercise10-JenkinsViews.md</a:t>
            </a:r>
            <a:endParaRPr lang="de-DE" dirty="0" smtClean="0"/>
          </a:p>
          <a:p>
            <a:r>
              <a:rPr lang="de-DE" dirty="0" smtClean="0"/>
              <a:t>Exercise </a:t>
            </a:r>
            <a:r>
              <a:rPr lang="de-DE" dirty="0"/>
              <a:t>XX: BridgeTrafficLight</a:t>
            </a:r>
          </a:p>
          <a:p>
            <a:r>
              <a:rPr lang="de-DE">
                <a:hlinkClick r:id="rId3"/>
              </a:rPr>
              <a:t>https</a:t>
            </a:r>
            <a:r>
              <a:rPr lang="de-DE">
                <a:hlinkClick r:id="rId3"/>
              </a:rPr>
              <a:t>://</a:t>
            </a:r>
            <a:r>
              <a:rPr lang="de-DE" smtClean="0">
                <a:hlinkClick r:id="rId3"/>
              </a:rPr>
              <a:t>github.wdf.sap.corp/cc-java-dev/cc-m4-coursematerial/blob/master/Exercises/ExerciseX-BridgeTrafficLight.md</a:t>
            </a:r>
            <a:endParaRPr lang="de-DE" smtClean="0"/>
          </a:p>
          <a:p>
            <a:endParaRPr lang="de-DE" dirty="0"/>
          </a:p>
          <a:p>
            <a:endParaRPr lang="de-DE" dirty="0"/>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229" y="1507373"/>
            <a:ext cx="5055238" cy="2487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ounded Rectangle 7"/>
          <p:cNvSpPr/>
          <p:nvPr/>
        </p:nvSpPr>
        <p:spPr bwMode="gray">
          <a:xfrm>
            <a:off x="6944448" y="1705003"/>
            <a:ext cx="4966019" cy="1342997"/>
          </a:xfrm>
          <a:prstGeom prst="roundRect">
            <a:avLst/>
          </a:prstGeom>
          <a:no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3548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94</Words>
  <Application>Microsoft Office PowerPoint</Application>
  <PresentationFormat>Custom</PresentationFormat>
  <Paragraphs>27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Unicode MS</vt:lpstr>
      <vt:lpstr>MS PGothic</vt:lpstr>
      <vt:lpstr>Arial</vt:lpstr>
      <vt:lpstr>Courier New</vt:lpstr>
      <vt:lpstr>Symbol</vt:lpstr>
      <vt:lpstr>Wingdings</vt:lpstr>
      <vt:lpstr>Wingdings</vt:lpstr>
      <vt:lpstr>SAP_2013_16x9_v1.0</vt:lpstr>
      <vt:lpstr>PowerPoint Presentation</vt:lpstr>
      <vt:lpstr>CD Pipeline Visualization/ Dashboards/Trafficlights </vt:lpstr>
      <vt:lpstr>Jenkins: Dashboards &amp; Radiator View</vt:lpstr>
      <vt:lpstr>Jenkins: Build Pipeline</vt:lpstr>
      <vt:lpstr>CC Continuous Delivery/ Deployment Pipeline on Jenkins</vt:lpstr>
      <vt:lpstr>Jenkins: Raspberry PI &amp; Traffic Lights/ Monitors </vt:lpstr>
      <vt:lpstr>Jenkins: Bridge</vt:lpstr>
      <vt:lpstr>PowerPoint Presentation</vt:lpstr>
      <vt:lpstr>Exercises</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1010</cp:revision>
  <cp:lastPrinted>2014-09-17T13:59:05Z</cp:lastPrinted>
  <dcterms:created xsi:type="dcterms:W3CDTF">2013-01-24T15:07:38Z</dcterms:created>
  <dcterms:modified xsi:type="dcterms:W3CDTF">2016-02-10T15:00:09Z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