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830" r:id="rId2"/>
    <p:sldId id="829" r:id="rId3"/>
    <p:sldId id="832" r:id="rId4"/>
    <p:sldId id="833" r:id="rId5"/>
    <p:sldId id="831" r:id="rId6"/>
    <p:sldId id="310" r:id="rId7"/>
  </p:sldIdLst>
  <p:sldSz cx="12195175" cy="6859588"/>
  <p:notesSz cx="6797675" cy="987425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8">
          <p15:clr>
            <a:srgbClr val="A4A3A4"/>
          </p15:clr>
        </p15:guide>
        <p15:guide id="2" orient="horz" pos="3835">
          <p15:clr>
            <a:srgbClr val="A4A3A4"/>
          </p15:clr>
        </p15:guide>
        <p15:guide id="4" orient="horz" pos="779">
          <p15:clr>
            <a:srgbClr val="A4A3A4"/>
          </p15:clr>
        </p15:guide>
        <p15:guide id="5" pos="7478">
          <p15:clr>
            <a:srgbClr val="A4A3A4"/>
          </p15:clr>
        </p15:guide>
        <p15:guide id="6" pos="205">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FFCC"/>
    <a:srgbClr val="0000FF"/>
    <a:srgbClr val="FFCC66"/>
    <a:srgbClr val="99FF99"/>
    <a:srgbClr val="CCFFCC"/>
    <a:srgbClr val="FF0000"/>
    <a:srgbClr val="003283"/>
    <a:srgbClr val="666666"/>
    <a:srgbClr val="2B3F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82330" autoAdjust="0"/>
  </p:normalViewPr>
  <p:slideViewPr>
    <p:cSldViewPr snapToGrid="0" snapToObjects="1" showGuides="1">
      <p:cViewPr varScale="1">
        <p:scale>
          <a:sx n="91" d="100"/>
          <a:sy n="91" d="100"/>
        </p:scale>
        <p:origin x="1496" y="176"/>
      </p:cViewPr>
      <p:guideLst>
        <p:guide orient="horz" pos="4118"/>
        <p:guide orient="horz" pos="3835"/>
        <p:guide orient="horz" pos="779"/>
        <p:guide pos="7478"/>
        <p:guide pos="205"/>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77" d="100"/>
          <a:sy n="77" d="100"/>
        </p:scale>
        <p:origin x="-2046" y="-84"/>
      </p:cViewPr>
      <p:guideLst>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378824"/>
            <a:ext cx="2945659" cy="493713"/>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87338" y="661988"/>
            <a:ext cx="6223000" cy="350043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3" y="4548204"/>
            <a:ext cx="5709333" cy="4253858"/>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31497" y="9627396"/>
            <a:ext cx="934681" cy="2217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321489" indent="-214326"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534937" indent="-217378"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592561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106742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114390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6" name="Slide Image Placeholder 5"/>
          <p:cNvSpPr>
            <a:spLocks noGrp="1" noRot="1" noChangeAspect="1"/>
          </p:cNvSpPr>
          <p:nvPr>
            <p:ph type="sldImg"/>
          </p:nvPr>
        </p:nvSpPr>
        <p:spPr>
          <a:xfrm>
            <a:off x="287338" y="661988"/>
            <a:ext cx="6223000" cy="350043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432970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en/legal/copyright/index.epx"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en/legal/copyright/index.epx"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
        <p:nvSpPr>
          <p:cNvPr id="5" name="Rectangle 4"/>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78"/>
            <a:ext cx="11545200" cy="4392043"/>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208016" y="1692391"/>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75"/>
            <a:ext cx="11545200" cy="756175"/>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8133317"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4228658" y="1692391"/>
            <a:ext cx="37404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7639050" y="1691079"/>
            <a:ext cx="4232275" cy="4392042"/>
          </a:xfrm>
          <a:solidFill>
            <a:schemeClr val="bg1">
              <a:lumMod val="95000"/>
            </a:schemeClr>
          </a:solidFill>
        </p:spPr>
        <p:txBody>
          <a:bodyPr tIns="1543147"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1079"/>
            <a:ext cx="7149950" cy="4392042"/>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6208016" y="1692392"/>
            <a:ext cx="5662800"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5662800"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706938" y="1692392"/>
            <a:ext cx="7164387" cy="4393017"/>
          </a:xfrm>
          <a:solidFill>
            <a:schemeClr val="bg1">
              <a:lumMod val="95000"/>
            </a:schemeClr>
          </a:solidFill>
        </p:spPr>
        <p:txBody>
          <a:bodyPr vert="horz" lIns="0" tIns="1543147" rIns="0" bIns="0" rtlCol="0" anchor="t" anchorCtr="0">
            <a:noAutofit/>
          </a:bodyPr>
          <a:lstStyle>
            <a:lvl1pPr marL="0" indent="0" algn="ctr" defTabSz="1088776" rtl="0" eaLnBrk="1" latinLnBrk="0" hangingPunct="1">
              <a:spcBef>
                <a:spcPts val="1929"/>
              </a:spcBef>
              <a:buClr>
                <a:schemeClr val="accent1"/>
              </a:buClr>
              <a:buSzPct val="80000"/>
              <a:buFontTx/>
              <a:buNone/>
              <a:defRPr lang="de-DE" sz="21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392"/>
            <a:ext cx="4224188" cy="4393017"/>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6208016" y="1691080"/>
            <a:ext cx="5662800" cy="1721198"/>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6208016" y="3574318"/>
            <a:ext cx="5662800" cy="2508804"/>
          </a:xfrm>
          <a:solidFill>
            <a:schemeClr val="bg1">
              <a:lumMod val="95000"/>
            </a:schemeClr>
          </a:solidFill>
        </p:spPr>
        <p:txBody>
          <a:bodyPr tIns="600113"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2390"/>
            <a:ext cx="11545200" cy="4393017"/>
          </a:xfrm>
        </p:spPr>
        <p:txBody>
          <a:bodyPr tIns="0"/>
          <a:lstStyle>
            <a:lvl1pPr algn="l">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392"/>
            <a:ext cx="11545200" cy="3385542"/>
          </a:xfrm>
        </p:spPr>
        <p:txBody>
          <a:bodyPr>
            <a:spAutoFit/>
          </a:bodyPr>
          <a:lstStyle>
            <a:lvl1pPr>
              <a:spcBef>
                <a:spcPts val="24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7720"/>
            <a:ext cx="2080698" cy="153888"/>
          </a:xfrm>
          <a:prstGeom prst="rect">
            <a:avLst/>
          </a:prstGeom>
          <a:noFill/>
        </p:spPr>
        <p:txBody>
          <a:bodyPr wrap="none" lIns="0" tIns="0" rIns="0" bIns="0" rtlCol="0">
            <a:spAutoFit/>
          </a:bodyPr>
          <a:lstStyle/>
          <a:p>
            <a:pPr marL="158780" indent="-158780" algn="l">
              <a:buClr>
                <a:schemeClr val="tx1"/>
              </a:buClr>
              <a:buFont typeface="Arial" pitchFamily="34" charset="0"/>
              <a:buChar char="©"/>
              <a:tabLst/>
            </a:pPr>
            <a:r>
              <a:rPr lang="en-US" sz="1000" noProof="0" dirty="0" smtClean="0">
                <a:solidFill>
                  <a:schemeClr val="tx1"/>
                </a:solidFill>
              </a:rPr>
              <a:t>2013 SAP AG. All rights reserved.</a:t>
            </a:r>
          </a:p>
        </p:txBody>
      </p:sp>
      <p:sp>
        <p:nvSpPr>
          <p:cNvPr id="3" name="TextBox 2"/>
          <p:cNvSpPr txBox="1"/>
          <p:nvPr userDrawn="1"/>
        </p:nvSpPr>
        <p:spPr bwMode="black">
          <a:xfrm>
            <a:off x="11711056" y="6637720"/>
            <a:ext cx="157094" cy="153888"/>
          </a:xfrm>
          <a:prstGeom prst="rect">
            <a:avLst/>
          </a:prstGeom>
          <a:noFill/>
        </p:spPr>
        <p:txBody>
          <a:bodyPr wrap="none" lIns="0" tIns="0" rIns="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tx1"/>
                </a:solidFill>
              </a:rPr>
              <a:pPr marL="111525" indent="-111525" algn="r">
                <a:buClr>
                  <a:schemeClr val="accent2"/>
                </a:buClr>
                <a:buFont typeface="Arial" pitchFamily="34" charset="0"/>
                <a:buNone/>
              </a:pPr>
              <a:t>‹#›</a:t>
            </a:fld>
            <a:endParaRPr lang="en-US" sz="1000" noProof="0" dirty="0" smtClean="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622"/>
          </a:xfrm>
          <a:prstGeom prst="rect">
            <a:avLst/>
          </a:prstGeom>
          <a:solidFill>
            <a:schemeClr val="bg1">
              <a:alpha val="75000"/>
            </a:schemeClr>
          </a:solidFill>
          <a:ln w="6350"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7083441" cy="756175"/>
          </a:xfrm>
          <a:prstGeom prst="rect">
            <a:avLst/>
          </a:prstGeom>
        </p:spPr>
        <p:txBody>
          <a:bodyPr vert="horz" lIns="0" tIns="0" rIns="0" bIns="0" rtlCol="0" anchor="ctr" anchorCtr="0">
            <a:noAutofit/>
          </a:bodyPr>
          <a:lstStyle/>
          <a:p>
            <a:pPr algn="l" defTabSz="1088776" rtl="0" eaLnBrk="1" latinLnBrk="0" hangingPunct="1">
              <a:spcBef>
                <a:spcPct val="0"/>
              </a:spcBef>
              <a:buNone/>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 rights reserved.</a:t>
            </a:r>
          </a:p>
        </p:txBody>
      </p:sp>
      <p:sp>
        <p:nvSpPr>
          <p:cNvPr id="5" name="TextBox 4"/>
          <p:cNvSpPr txBox="1"/>
          <p:nvPr userDrawn="1"/>
        </p:nvSpPr>
        <p:spPr bwMode="gray">
          <a:xfrm>
            <a:off x="323999" y="1692000"/>
            <a:ext cx="11547325" cy="2462213"/>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2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smtClean="0">
                <a:solidFill>
                  <a:schemeClr val="tx1"/>
                </a:solidFill>
                <a:latin typeface="Arial"/>
                <a:ea typeface="MS PGothic" pitchFamily="34" charset="-128"/>
                <a:cs typeface="+mn-cs"/>
              </a:rPr>
            </a:br>
            <a:r>
              <a:rPr lang="en-US" sz="1200" kern="1200" noProof="1" smtClean="0">
                <a:solidFill>
                  <a:schemeClr val="tx1"/>
                </a:solidFill>
                <a:latin typeface="Arial"/>
                <a:ea typeface="MS PGothic" pitchFamily="34" charset="-128"/>
                <a:cs typeface="+mn-cs"/>
              </a:rPr>
              <a:t>Please see </a:t>
            </a:r>
            <a:r>
              <a:rPr lang="en-US" sz="1200" kern="1200" noProof="1" smtClean="0">
                <a:solidFill>
                  <a:schemeClr val="tx1"/>
                </a:solidFill>
                <a:latin typeface="Arial"/>
                <a:ea typeface="MS PGothic" pitchFamily="34" charset="-128"/>
                <a:cs typeface="+mn-cs"/>
                <a:hlinkClick r:id="rId2"/>
              </a:rPr>
              <a:t>http://www.sap.com/corporate-en/legal/copyright/index.epx#trademark</a:t>
            </a:r>
            <a:r>
              <a:rPr lang="en-US" sz="12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75"/>
            <a:ext cx="9815222" cy="756175"/>
          </a:xfrm>
          <a:prstGeom prst="rect">
            <a:avLst/>
          </a:prstGeom>
        </p:spPr>
        <p:txBody>
          <a:bodyPr vert="horz" lIns="0" tIns="0" rIns="0" bIns="0" rtlCol="0" anchor="ctr" anchorCtr="0">
            <a:noAutofit/>
          </a:bodyPr>
          <a:lstStyle/>
          <a:p>
            <a:pPr marL="0" marR="0" indent="0" algn="l" defTabSz="1088776" rtl="0" eaLnBrk="1" fontAlgn="auto" latinLnBrk="0" hangingPunct="1">
              <a:lnSpc>
                <a:spcPct val="100000"/>
              </a:lnSpc>
              <a:spcBef>
                <a:spcPct val="0"/>
              </a:spcBef>
              <a:spcAft>
                <a:spcPts val="0"/>
              </a:spcAft>
              <a:buClrTx/>
              <a:buSzTx/>
              <a:buFontTx/>
              <a:buNone/>
              <a:tabLst/>
              <a:defRPr/>
            </a:pPr>
            <a:r>
              <a:rPr lang="en-GB" sz="2900" b="1" kern="1200" noProof="0" dirty="0" smtClean="0">
                <a:solidFill>
                  <a:schemeClr val="accent2"/>
                </a:solidFill>
                <a:latin typeface="+mj-lt"/>
                <a:ea typeface="+mj-ea"/>
                <a:cs typeface="+mj-cs"/>
              </a:rPr>
              <a:t>© </a:t>
            </a:r>
            <a:r>
              <a:rPr lang="de-DE" sz="2900" b="1" kern="1200" noProof="0" dirty="0" smtClean="0">
                <a:solidFill>
                  <a:schemeClr val="accent2"/>
                </a:solidFill>
                <a:latin typeface="+mj-lt"/>
                <a:ea typeface="+mj-ea"/>
                <a:cs typeface="+mj-cs"/>
              </a:rPr>
              <a:t>2013 SAP AG. Alle Rechte vorbehalten.</a:t>
            </a:r>
          </a:p>
        </p:txBody>
      </p:sp>
      <p:sp>
        <p:nvSpPr>
          <p:cNvPr id="8" name="TextBox 7"/>
          <p:cNvSpPr txBox="1"/>
          <p:nvPr userDrawn="1"/>
        </p:nvSpPr>
        <p:spPr bwMode="gray">
          <a:xfrm>
            <a:off x="323999" y="1692000"/>
            <a:ext cx="11547325" cy="2646878"/>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2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smtClean="0">
                <a:solidFill>
                  <a:schemeClr val="tx1"/>
                </a:solidFill>
                <a:latin typeface="Arial"/>
                <a:ea typeface="MS PGothic" pitchFamily="34" charset="-128"/>
                <a:cs typeface="+mn-cs"/>
                <a:hlinkClick r:id="rId2"/>
              </a:rPr>
              <a:t>http://www.sap.com/corporate-en/legal/copyright/index.epx#trademark</a:t>
            </a:r>
            <a:r>
              <a:rPr lang="de-DE" sz="12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white">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extLst>
      <p:ext uri="{BB962C8B-B14F-4D97-AF65-F5344CB8AC3E}">
        <p14:creationId xmlns:p14="http://schemas.microsoft.com/office/powerpoint/2010/main" val="157935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75"/>
            <a:ext cx="11257200" cy="923330"/>
          </a:xfrm>
        </p:spPr>
        <p:txBody>
          <a:bodyPr anchor="t" anchorCtr="0">
            <a:noAutofit/>
          </a:bodyPr>
          <a:lstStyle>
            <a:lvl1pPr>
              <a:defRPr sz="6000">
                <a:solidFill>
                  <a:schemeClr val="tx1"/>
                </a:solidFill>
              </a:defRPr>
            </a:lvl1pPr>
          </a:lstStyle>
          <a:p>
            <a:r>
              <a:rPr lang="en-US" dirty="0" smtClean="0"/>
              <a:t>Short Presentation Title</a:t>
            </a:r>
            <a:endParaRPr lang="en-US" dirty="0"/>
          </a:p>
        </p:txBody>
      </p:sp>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500218"/>
            <a:ext cx="11257200" cy="584775"/>
          </a:xfrm>
        </p:spPr>
        <p:txBody>
          <a:bodyPr anchor="t" anchorCtr="0">
            <a:noAutofit/>
          </a:bodyPr>
          <a:lstStyle>
            <a:lvl1pPr marL="0" marR="0" indent="0" algn="l" defTabSz="1088776"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388" indent="0" algn="ctr">
              <a:buNone/>
              <a:defRPr>
                <a:solidFill>
                  <a:schemeClr val="tx1">
                    <a:tint val="75000"/>
                  </a:schemeClr>
                </a:solidFill>
              </a:defRPr>
            </a:lvl2pPr>
            <a:lvl3pPr marL="1088776" indent="0" algn="ctr">
              <a:buNone/>
              <a:defRPr>
                <a:solidFill>
                  <a:schemeClr val="tx1">
                    <a:tint val="75000"/>
                  </a:schemeClr>
                </a:solidFill>
              </a:defRPr>
            </a:lvl3pPr>
            <a:lvl4pPr marL="1633164" indent="0" algn="ctr">
              <a:buNone/>
              <a:defRPr>
                <a:solidFill>
                  <a:schemeClr val="tx1">
                    <a:tint val="75000"/>
                  </a:schemeClr>
                </a:solidFill>
              </a:defRPr>
            </a:lvl4pPr>
            <a:lvl5pPr marL="2177552" indent="0" algn="ctr">
              <a:buNone/>
              <a:defRPr>
                <a:solidFill>
                  <a:schemeClr val="tx1">
                    <a:tint val="75000"/>
                  </a:schemeClr>
                </a:solidFill>
              </a:defRPr>
            </a:lvl5pPr>
            <a:lvl6pPr marL="2721940" indent="0" algn="ctr">
              <a:buNone/>
              <a:defRPr>
                <a:solidFill>
                  <a:schemeClr val="tx1">
                    <a:tint val="75000"/>
                  </a:schemeClr>
                </a:solidFill>
              </a:defRPr>
            </a:lvl6pPr>
            <a:lvl7pPr marL="3266328" indent="0" algn="ctr">
              <a:buNone/>
              <a:defRPr>
                <a:solidFill>
                  <a:schemeClr val="tx1">
                    <a:tint val="75000"/>
                  </a:schemeClr>
                </a:solidFill>
              </a:defRPr>
            </a:lvl7pPr>
            <a:lvl8pPr marL="3810716" indent="0" algn="ctr">
              <a:buNone/>
              <a:defRPr>
                <a:solidFill>
                  <a:schemeClr val="tx1">
                    <a:tint val="75000"/>
                  </a:schemeClr>
                </a:solidFill>
              </a:defRPr>
            </a:lvl8pPr>
            <a:lvl9pPr marL="4355104"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67999" y="324075"/>
            <a:ext cx="11257200" cy="1107996"/>
          </a:xfrm>
        </p:spPr>
        <p:txBody>
          <a:bodyPr anchor="t" anchorCtr="0">
            <a:noAutofit/>
          </a:bodyPr>
          <a:lstStyle>
            <a:lvl1pPr>
              <a:defRPr sz="3600">
                <a:solidFill>
                  <a:sysClr val="windowText" lastClr="000000"/>
                </a:solidFill>
                <a:latin typeface="+mj-lt"/>
              </a:defRPr>
            </a:lvl1pPr>
          </a:lstStyle>
          <a:p>
            <a:r>
              <a:rPr lang="en-US" sz="3600" dirty="0" smtClean="0"/>
              <a:t>Alternate Presentation Title</a:t>
            </a:r>
            <a:br>
              <a:rPr lang="en-US" sz="3600" dirty="0" smtClean="0"/>
            </a:br>
            <a:r>
              <a:rPr lang="en-US" sz="3600" dirty="0" smtClean="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11545200" cy="2296057"/>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38"/>
            <a:ext cx="11545200" cy="2135294"/>
          </a:xfrm>
          <a:solidFill>
            <a:schemeClr val="bg1">
              <a:lumMod val="95000"/>
            </a:schemeClr>
          </a:solidFill>
        </p:spPr>
        <p:txBody>
          <a:bodyPr tIns="600113"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7212"/>
            <a:ext cx="11545200" cy="620857"/>
          </a:xfrm>
        </p:spPr>
        <p:txBody>
          <a:bodyPr/>
          <a:lstStyle>
            <a:lvl1pPr>
              <a:spcBef>
                <a:spcPts val="1429"/>
              </a:spcBef>
              <a:defRPr sz="1900" b="0"/>
            </a:lvl1pPr>
          </a:lstStyle>
          <a:p>
            <a:r>
              <a:rPr lang="en-US" dirty="0" smtClean="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8" y="6083725"/>
            <a:ext cx="913247" cy="4536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966"/>
            <a:ext cx="11545200" cy="923330"/>
          </a:xfrm>
        </p:spPr>
        <p:txBody>
          <a:bodyPr anchor="t" anchorCtr="0">
            <a:noAutofit/>
          </a:bodyPr>
          <a:lstStyle>
            <a:lvl1pPr>
              <a:defRPr sz="60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6462"/>
            <a:ext cx="11545200" cy="1846659"/>
          </a:xfrm>
        </p:spPr>
        <p:txBody>
          <a:bodyPr anchor="b" anchorCtr="0">
            <a:noAutofit/>
          </a:bodyPr>
          <a:lstStyle>
            <a:lvl1pPr>
              <a:spcBef>
                <a:spcPts val="0"/>
              </a:spcBef>
              <a:defRPr sz="20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741"/>
            <a:ext cx="1826494" cy="907200"/>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392"/>
            <a:ext cx="11545200" cy="3832705"/>
          </a:xfrm>
        </p:spPr>
        <p:txBody>
          <a:bodyPr>
            <a:noAutofit/>
          </a:bodyPr>
          <a:lstStyle>
            <a:lvl1pPr marL="0" marR="0" indent="0" algn="l" defTabSz="1088776" rtl="0" eaLnBrk="1" fontAlgn="auto" latinLnBrk="0" hangingPunct="1">
              <a:lnSpc>
                <a:spcPct val="100000"/>
              </a:lnSpc>
              <a:spcBef>
                <a:spcPts val="1200"/>
              </a:spcBef>
              <a:spcAft>
                <a:spcPts val="0"/>
              </a:spcAft>
              <a:buClr>
                <a:schemeClr val="accent1"/>
              </a:buClr>
              <a:buSzPct val="80000"/>
              <a:buFontTx/>
              <a:buNone/>
              <a:tabLst/>
              <a:defRPr sz="2000" b="0"/>
            </a:lvl1pPr>
            <a:lvl2pPr marL="180000" marR="0" indent="-180000" algn="l" defTabSz="1088776"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60000" marR="0" indent="-179388" algn="l" defTabSz="1088776"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40000" marR="0" indent="-180000" algn="l" defTabSz="1088776"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smtClean="0"/>
              <a:t>Agenda Item/Divider Headline</a:t>
            </a:r>
          </a:p>
          <a:p>
            <a:pPr lvl="1"/>
            <a:r>
              <a:rPr lang="en-US" dirty="0" smtClean="0"/>
              <a:t>Details</a:t>
            </a:r>
          </a:p>
          <a:p>
            <a:pPr lvl="2"/>
            <a:r>
              <a:rPr lang="en-US" dirty="0" smtClean="0"/>
              <a:t>Third Level</a:t>
            </a:r>
          </a:p>
          <a:p>
            <a:pPr lvl="3"/>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75"/>
            <a:ext cx="11545200" cy="756175"/>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1079"/>
            <a:ext cx="11545200" cy="4392042"/>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11545200" cy="162038"/>
          </a:xfrm>
          <a:prstGeom prst="rect">
            <a:avLst/>
          </a:prstGeom>
          <a:solidFill>
            <a:schemeClr val="accent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485"/>
            <a:ext cx="115452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7251"/>
            <a:ext cx="11545200" cy="324075"/>
          </a:xfrm>
          <a:prstGeom prst="rect">
            <a:avLst/>
          </a:prstGeom>
          <a:solidFill>
            <a:schemeClr val="tx1"/>
          </a:solidFill>
          <a:ln w="9525" algn="ctr">
            <a:noFill/>
            <a:miter lim="800000"/>
            <a:headEnd/>
            <a:tailEnd/>
          </a:ln>
        </p:spPr>
        <p:txBody>
          <a:bodyPr lIns="107163" tIns="85730" rIns="107163" bIns="85730" rtlCol="0" anchor="ctr"/>
          <a:lstStyle/>
          <a:p>
            <a:pPr marR="0" algn="ctr" defTabSz="1088776"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7720"/>
            <a:ext cx="2167265" cy="153888"/>
          </a:xfrm>
          <a:prstGeom prst="rect">
            <a:avLst/>
          </a:prstGeom>
          <a:noFill/>
        </p:spPr>
        <p:txBody>
          <a:bodyPr wrap="none" lIns="85730" tIns="0" rIns="0" bIns="0" rtlCol="0">
            <a:spAutoFit/>
          </a:bodyPr>
          <a:lstStyle/>
          <a:p>
            <a:pPr marL="158780" indent="-158780" algn="l">
              <a:buClr>
                <a:schemeClr val="bg1"/>
              </a:buClr>
              <a:buFont typeface="Arial" pitchFamily="34" charset="0"/>
              <a:buChar char="©"/>
              <a:tabLst/>
            </a:pPr>
            <a:r>
              <a:rPr lang="en-US" sz="1000" noProof="0" dirty="0" smtClean="0">
                <a:solidFill>
                  <a:schemeClr val="bg1"/>
                </a:solidFill>
              </a:rPr>
              <a:t>2015 SAP AG. All rights reserved.</a:t>
            </a:r>
          </a:p>
        </p:txBody>
      </p:sp>
      <p:sp>
        <p:nvSpPr>
          <p:cNvPr id="34" name="TextBox 33"/>
          <p:cNvSpPr txBox="1"/>
          <p:nvPr/>
        </p:nvSpPr>
        <p:spPr bwMode="black">
          <a:xfrm>
            <a:off x="11624489" y="6637720"/>
            <a:ext cx="243661" cy="153888"/>
          </a:xfrm>
          <a:prstGeom prst="rect">
            <a:avLst/>
          </a:prstGeom>
          <a:noFill/>
        </p:spPr>
        <p:txBody>
          <a:bodyPr wrap="none" lIns="0" tIns="0" rIns="85730" bIns="0" rtlCol="0">
            <a:spAutoFit/>
          </a:bodyPr>
          <a:lstStyle/>
          <a:p>
            <a:pPr marL="111525" indent="-111525" algn="r">
              <a:buClr>
                <a:schemeClr val="accent2"/>
              </a:buClr>
              <a:buFont typeface="Arial" pitchFamily="34" charset="0"/>
              <a:buNone/>
            </a:pPr>
            <a:fld id="{0BDC132A-5C91-4078-9777-31DA19A62E0A}" type="slidenum">
              <a:rPr lang="en-US" sz="1000" baseline="0" noProof="0" smtClean="0">
                <a:solidFill>
                  <a:schemeClr val="bg1"/>
                </a:solidFill>
              </a:rPr>
              <a:pPr marL="111525" indent="-111525" algn="r">
                <a:buClr>
                  <a:schemeClr val="accent2"/>
                </a:buClr>
                <a:buFont typeface="Arial" pitchFamily="34" charset="0"/>
                <a:buNone/>
              </a:pPr>
              <a:t>‹#›</a:t>
            </a:fld>
            <a:endParaRPr lang="en-US" sz="10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11" r:id="rId22"/>
  </p:sldLayoutIdLst>
  <p:hf hdr="0" ftr="0" dt="0"/>
  <p:txStyles>
    <p:titleStyle>
      <a:lvl1pPr algn="l" defTabSz="1088776" rtl="0" eaLnBrk="1" latinLnBrk="0" hangingPunct="1">
        <a:spcBef>
          <a:spcPct val="0"/>
        </a:spcBef>
        <a:buNone/>
        <a:defRPr sz="2800" b="1" kern="1200">
          <a:solidFill>
            <a:schemeClr val="accent2"/>
          </a:solidFill>
          <a:latin typeface="+mj-lt"/>
          <a:ea typeface="+mj-ea"/>
          <a:cs typeface="+mj-cs"/>
        </a:defRPr>
      </a:lvl1pPr>
    </p:titleStyle>
    <p:body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accent2"/>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accent2"/>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776" rtl="0" eaLnBrk="1" latinLnBrk="0" hangingPunct="1">
        <a:defRPr sz="2100" kern="1200">
          <a:solidFill>
            <a:schemeClr val="tx1"/>
          </a:solidFill>
          <a:latin typeface="+mn-lt"/>
          <a:ea typeface="+mn-ea"/>
          <a:cs typeface="+mn-cs"/>
        </a:defRPr>
      </a:lvl1pPr>
      <a:lvl2pPr marL="544388" algn="l" defTabSz="1088776" rtl="0" eaLnBrk="1" latinLnBrk="0" hangingPunct="1">
        <a:defRPr sz="2100" kern="1200">
          <a:solidFill>
            <a:schemeClr val="tx1"/>
          </a:solidFill>
          <a:latin typeface="+mn-lt"/>
          <a:ea typeface="+mn-ea"/>
          <a:cs typeface="+mn-cs"/>
        </a:defRPr>
      </a:lvl2pPr>
      <a:lvl3pPr marL="1088776" algn="l" defTabSz="1088776" rtl="0" eaLnBrk="1" latinLnBrk="0" hangingPunct="1">
        <a:defRPr sz="2100" kern="1200">
          <a:solidFill>
            <a:schemeClr val="tx1"/>
          </a:solidFill>
          <a:latin typeface="+mn-lt"/>
          <a:ea typeface="+mn-ea"/>
          <a:cs typeface="+mn-cs"/>
        </a:defRPr>
      </a:lvl3pPr>
      <a:lvl4pPr marL="1633164" algn="l" defTabSz="1088776" rtl="0" eaLnBrk="1" latinLnBrk="0" hangingPunct="1">
        <a:defRPr sz="2100" kern="1200">
          <a:solidFill>
            <a:schemeClr val="tx1"/>
          </a:solidFill>
          <a:latin typeface="+mn-lt"/>
          <a:ea typeface="+mn-ea"/>
          <a:cs typeface="+mn-cs"/>
        </a:defRPr>
      </a:lvl4pPr>
      <a:lvl5pPr marL="2177552" algn="l" defTabSz="1088776" rtl="0" eaLnBrk="1" latinLnBrk="0" hangingPunct="1">
        <a:defRPr sz="2100" kern="1200">
          <a:solidFill>
            <a:schemeClr val="tx1"/>
          </a:solidFill>
          <a:latin typeface="+mn-lt"/>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hyperlink" Target="https://github.wdf.sap.corp/cc-java-dev/cc-m4-coursematerial/blob/master/cc_m4_training_outline.mma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hyperlink" Target="https://github.wdf.sap.corp/cc-java-dev/cc-m4-coursematerial/blob/master/cc_m4_training_outline.mma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hyperlink" Target="https://github.wdf.sap.corp/cc-java-dev/cc-m4-coursematerial/blob/master/cc_m4_training_outline.mma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mtClean="0"/>
              <a:t>Outlook And Summary</a:t>
            </a:r>
            <a:endParaRPr lang="en-US"/>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7918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Coming </a:t>
            </a:r>
            <a:r>
              <a:rPr lang="de-DE" dirty="0" err="1" smtClean="0"/>
              <a:t>Soon</a:t>
            </a:r>
            <a:r>
              <a:rPr lang="de-DE" dirty="0" smtClean="0"/>
              <a:t>: </a:t>
            </a:r>
            <a:r>
              <a:rPr lang="de-DE" dirty="0" err="1" smtClean="0"/>
              <a:t>Operations</a:t>
            </a:r>
            <a:r>
              <a:rPr lang="de-DE" dirty="0" smtClean="0"/>
              <a:t> Topics</a:t>
            </a:r>
            <a:endParaRPr lang="de-DE" dirty="0"/>
          </a:p>
        </p:txBody>
      </p:sp>
      <p:sp>
        <p:nvSpPr>
          <p:cNvPr id="3" name="Text Placeholder 2"/>
          <p:cNvSpPr>
            <a:spLocks noGrp="1"/>
          </p:cNvSpPr>
          <p:nvPr>
            <p:ph type="body" sz="quarter" idx="10"/>
          </p:nvPr>
        </p:nvSpPr>
        <p:spPr>
          <a:xfrm>
            <a:off x="324000" y="2307102"/>
            <a:ext cx="11545200" cy="4028384"/>
          </a:xfrm>
        </p:spPr>
        <p:txBody>
          <a:bodyPr/>
          <a:lstStyle/>
          <a:p>
            <a:pPr marL="342900" indent="-342900">
              <a:buFont typeface="Arial" panose="020B0604020202020204" pitchFamily="34" charset="0"/>
              <a:buChar char="•"/>
            </a:pPr>
            <a:r>
              <a:rPr lang="en-US" sz="3600" b="1" dirty="0" smtClean="0"/>
              <a:t>More Monitoring</a:t>
            </a:r>
          </a:p>
          <a:p>
            <a:pPr marL="342900" indent="-342900">
              <a:buFont typeface="Arial" panose="020B0604020202020204" pitchFamily="34" charset="0"/>
              <a:buChar char="•"/>
            </a:pPr>
            <a:r>
              <a:rPr lang="en-US" sz="3600" b="1" dirty="0" smtClean="0"/>
              <a:t>Canary Deployment</a:t>
            </a:r>
            <a:endParaRPr lang="en-US" sz="3600" b="1" dirty="0"/>
          </a:p>
          <a:p>
            <a:pPr marL="342900" indent="-342900">
              <a:buFont typeface="Arial" panose="020B0604020202020204" pitchFamily="34" charset="0"/>
              <a:buChar char="•"/>
            </a:pPr>
            <a:r>
              <a:rPr lang="en-US" sz="3600" b="1" dirty="0" smtClean="0"/>
              <a:t>Feature Toggles</a:t>
            </a:r>
            <a:endParaRPr lang="en-US" sz="3600" b="1" dirty="0" smtClean="0"/>
          </a:p>
        </p:txBody>
      </p:sp>
      <p:sp>
        <p:nvSpPr>
          <p:cNvPr id="4" name="Rectangle 3"/>
          <p:cNvSpPr/>
          <p:nvPr/>
        </p:nvSpPr>
        <p:spPr>
          <a:xfrm>
            <a:off x="6773874" y="6227764"/>
            <a:ext cx="5095326" cy="215444"/>
          </a:xfrm>
          <a:prstGeom prst="rect">
            <a:avLst/>
          </a:prstGeom>
        </p:spPr>
        <p:txBody>
          <a:bodyPr wrap="square">
            <a:spAutoFit/>
          </a:bodyPr>
          <a:lstStyle/>
          <a:p>
            <a:r>
              <a:rPr lang="de-DE" sz="800" dirty="0">
                <a:hlinkClick r:id="rId3"/>
              </a:rPr>
              <a:t>https://</a:t>
            </a:r>
            <a:r>
              <a:rPr lang="de-DE" sz="800" dirty="0" smtClean="0">
                <a:hlinkClick r:id="rId3"/>
              </a:rPr>
              <a:t>github.wdf.sap.corp/cc-java-dev/cc-m4-coursematerial/blob/master/cc_m4_training_outline.mmap</a:t>
            </a:r>
            <a:endParaRPr lang="de-DE" sz="800" dirty="0"/>
          </a:p>
        </p:txBody>
      </p:sp>
    </p:spTree>
    <p:extLst>
      <p:ext uri="{BB962C8B-B14F-4D97-AF65-F5344CB8AC3E}">
        <p14:creationId xmlns:p14="http://schemas.microsoft.com/office/powerpoint/2010/main" val="2198308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Coming </a:t>
            </a:r>
            <a:r>
              <a:rPr lang="de-DE" dirty="0" err="1"/>
              <a:t>Soon</a:t>
            </a:r>
            <a:r>
              <a:rPr lang="de-DE" dirty="0"/>
              <a:t>: </a:t>
            </a:r>
            <a:r>
              <a:rPr lang="de-DE" dirty="0" smtClean="0"/>
              <a:t>Compliance / </a:t>
            </a:r>
            <a:r>
              <a:rPr lang="de-DE" dirty="0" err="1" smtClean="0"/>
              <a:t>Product</a:t>
            </a:r>
            <a:r>
              <a:rPr lang="de-DE" dirty="0" smtClean="0"/>
              <a:t> Standards</a:t>
            </a:r>
            <a:endParaRPr lang="de-DE" dirty="0"/>
          </a:p>
        </p:txBody>
      </p:sp>
      <p:sp>
        <p:nvSpPr>
          <p:cNvPr id="3" name="Text Placeholder 2"/>
          <p:cNvSpPr>
            <a:spLocks noGrp="1"/>
          </p:cNvSpPr>
          <p:nvPr>
            <p:ph type="body" sz="quarter" idx="10"/>
          </p:nvPr>
        </p:nvSpPr>
        <p:spPr>
          <a:xfrm>
            <a:off x="324000" y="2349304"/>
            <a:ext cx="11545200" cy="3986181"/>
          </a:xfrm>
        </p:spPr>
        <p:txBody>
          <a:bodyPr/>
          <a:lstStyle/>
          <a:p>
            <a:pPr marL="342900" indent="-342900">
              <a:buFont typeface="Arial" panose="020B0604020202020204" pitchFamily="34" charset="0"/>
              <a:buChar char="•"/>
            </a:pPr>
            <a:r>
              <a:rPr lang="en-US" sz="3600" b="1" dirty="0" smtClean="0"/>
              <a:t>Security</a:t>
            </a:r>
          </a:p>
          <a:p>
            <a:pPr marL="342900" indent="-342900">
              <a:buFont typeface="Arial" panose="020B0604020202020204" pitchFamily="34" charset="0"/>
              <a:buChar char="•"/>
            </a:pPr>
            <a:r>
              <a:rPr lang="en-US" sz="3600" b="1" dirty="0" err="1" smtClean="0"/>
              <a:t>OpenSource</a:t>
            </a:r>
            <a:endParaRPr lang="en-US" sz="3600" b="1" dirty="0" smtClean="0"/>
          </a:p>
          <a:p>
            <a:pPr marL="342900" indent="-342900">
              <a:buFont typeface="Arial" panose="020B0604020202020204" pitchFamily="34" charset="0"/>
              <a:buChar char="•"/>
            </a:pPr>
            <a:r>
              <a:rPr lang="en-US" sz="3600" b="1" dirty="0" smtClean="0"/>
              <a:t>Third-Party Scans</a:t>
            </a:r>
            <a:endParaRPr lang="en-US" sz="3600" b="1" dirty="0" smtClean="0"/>
          </a:p>
          <a:p>
            <a:pPr marL="342900" indent="-342900">
              <a:buFont typeface="Arial" panose="020B0604020202020204" pitchFamily="34" charset="0"/>
              <a:buChar char="•"/>
            </a:pPr>
            <a:r>
              <a:rPr lang="en-US" sz="3600" b="1" dirty="0" smtClean="0"/>
              <a:t>ECCN</a:t>
            </a:r>
            <a:endParaRPr lang="en-US" sz="3600" b="1" dirty="0" smtClean="0"/>
          </a:p>
        </p:txBody>
      </p:sp>
      <p:sp>
        <p:nvSpPr>
          <p:cNvPr id="4" name="Rectangle 3"/>
          <p:cNvSpPr/>
          <p:nvPr/>
        </p:nvSpPr>
        <p:spPr>
          <a:xfrm>
            <a:off x="6773874" y="6227764"/>
            <a:ext cx="5095326" cy="215444"/>
          </a:xfrm>
          <a:prstGeom prst="rect">
            <a:avLst/>
          </a:prstGeom>
        </p:spPr>
        <p:txBody>
          <a:bodyPr wrap="square">
            <a:spAutoFit/>
          </a:bodyPr>
          <a:lstStyle/>
          <a:p>
            <a:r>
              <a:rPr lang="de-DE" sz="800" dirty="0">
                <a:hlinkClick r:id="rId3"/>
              </a:rPr>
              <a:t>https://</a:t>
            </a:r>
            <a:r>
              <a:rPr lang="de-DE" sz="800" dirty="0" smtClean="0">
                <a:hlinkClick r:id="rId3"/>
              </a:rPr>
              <a:t>github.wdf.sap.corp/cc-java-dev/cc-m4-coursematerial/blob/master/cc_m4_training_outline.mmap</a:t>
            </a:r>
            <a:endParaRPr lang="de-DE" sz="800" dirty="0"/>
          </a:p>
        </p:txBody>
      </p:sp>
    </p:spTree>
    <p:extLst>
      <p:ext uri="{BB962C8B-B14F-4D97-AF65-F5344CB8AC3E}">
        <p14:creationId xmlns:p14="http://schemas.microsoft.com/office/powerpoint/2010/main" val="1609820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Coming </a:t>
            </a:r>
            <a:r>
              <a:rPr lang="de-DE" dirty="0" err="1"/>
              <a:t>Soon</a:t>
            </a:r>
            <a:r>
              <a:rPr lang="de-DE" dirty="0"/>
              <a:t>: </a:t>
            </a:r>
            <a:r>
              <a:rPr lang="de-DE" dirty="0" smtClean="0"/>
              <a:t>Other Topics</a:t>
            </a:r>
            <a:endParaRPr lang="de-DE" dirty="0"/>
          </a:p>
        </p:txBody>
      </p:sp>
      <p:sp>
        <p:nvSpPr>
          <p:cNvPr id="3" name="Text Placeholder 2"/>
          <p:cNvSpPr>
            <a:spLocks noGrp="1"/>
          </p:cNvSpPr>
          <p:nvPr>
            <p:ph type="body" sz="quarter" idx="10"/>
          </p:nvPr>
        </p:nvSpPr>
        <p:spPr>
          <a:xfrm>
            <a:off x="324000" y="2433710"/>
            <a:ext cx="11545200" cy="3901775"/>
          </a:xfrm>
        </p:spPr>
        <p:txBody>
          <a:bodyPr/>
          <a:lstStyle/>
          <a:p>
            <a:pPr marL="342900" indent="-342900">
              <a:buFont typeface="Arial" panose="020B0604020202020204" pitchFamily="34" charset="0"/>
              <a:buChar char="•"/>
            </a:pPr>
            <a:r>
              <a:rPr lang="en-US" sz="3600" b="1" dirty="0" smtClean="0"/>
              <a:t>Docker</a:t>
            </a:r>
          </a:p>
          <a:p>
            <a:pPr marL="342900" indent="-342900">
              <a:buFont typeface="Arial" panose="020B0604020202020204" pitchFamily="34" charset="0"/>
              <a:buChar char="•"/>
            </a:pPr>
            <a:r>
              <a:rPr lang="en-US" sz="3600" b="1" dirty="0" smtClean="0"/>
              <a:t>Jenkins job generator</a:t>
            </a:r>
          </a:p>
          <a:p>
            <a:pPr marL="342900" indent="-342900">
              <a:buFont typeface="Arial" panose="020B0604020202020204" pitchFamily="34" charset="0"/>
              <a:buChar char="•"/>
            </a:pPr>
            <a:r>
              <a:rPr lang="en-US" sz="3600" b="1" dirty="0"/>
              <a:t>Multi Target Application (MTA</a:t>
            </a:r>
            <a:r>
              <a:rPr lang="en-US" sz="3600" b="1" dirty="0" smtClean="0"/>
              <a:t>)</a:t>
            </a:r>
            <a:endParaRPr lang="en-US" sz="3600" b="1" dirty="0"/>
          </a:p>
        </p:txBody>
      </p:sp>
      <p:sp>
        <p:nvSpPr>
          <p:cNvPr id="4" name="Rectangle 3"/>
          <p:cNvSpPr/>
          <p:nvPr/>
        </p:nvSpPr>
        <p:spPr>
          <a:xfrm>
            <a:off x="6773874" y="6227764"/>
            <a:ext cx="5095326" cy="215444"/>
          </a:xfrm>
          <a:prstGeom prst="rect">
            <a:avLst/>
          </a:prstGeom>
        </p:spPr>
        <p:txBody>
          <a:bodyPr wrap="square">
            <a:spAutoFit/>
          </a:bodyPr>
          <a:lstStyle/>
          <a:p>
            <a:r>
              <a:rPr lang="de-DE" sz="800" dirty="0">
                <a:hlinkClick r:id="rId3"/>
              </a:rPr>
              <a:t>https://</a:t>
            </a:r>
            <a:r>
              <a:rPr lang="de-DE" sz="800" dirty="0" smtClean="0">
                <a:hlinkClick r:id="rId3"/>
              </a:rPr>
              <a:t>github.wdf.sap.corp/cc-java-dev/cc-m4-coursematerial/blob/master/cc_m4_training_outline.mmap</a:t>
            </a:r>
            <a:endParaRPr lang="de-DE" sz="800" dirty="0"/>
          </a:p>
        </p:txBody>
      </p:sp>
    </p:spTree>
    <p:extLst>
      <p:ext uri="{BB962C8B-B14F-4D97-AF65-F5344CB8AC3E}">
        <p14:creationId xmlns:p14="http://schemas.microsoft.com/office/powerpoint/2010/main" val="1290832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Summary</a:t>
            </a:r>
            <a:endParaRPr lang="en-US" dirty="0"/>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7849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a:t>Ralf </a:t>
            </a:r>
            <a:r>
              <a:rPr lang="en-US" dirty="0" smtClean="0"/>
              <a:t>Schmitt-Roquette, </a:t>
            </a:r>
            <a:r>
              <a:rPr lang="en-US" dirty="0"/>
              <a:t>Jens Keller, Christian </a:t>
            </a:r>
            <a:r>
              <a:rPr lang="en-US" dirty="0" smtClean="0"/>
              <a:t>Holzwarth, Zeng</a:t>
            </a:r>
            <a:r>
              <a:rPr lang="en-US" dirty="0"/>
              <a:t>, Zheng, Thomas </a:t>
            </a:r>
            <a:r>
              <a:rPr lang="en-US" dirty="0" err="1" smtClean="0"/>
              <a:t>Rauner</a:t>
            </a:r>
            <a:r>
              <a:rPr lang="en-US" dirty="0" smtClean="0"/>
              <a:t>, Alexander Link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P_2013_16x9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SAP_2013_16x9_v1.0</Template>
  <TotalTime>10</TotalTime>
  <Words>78</Words>
  <Application>Microsoft Macintosh PowerPoint</Application>
  <PresentationFormat>Custom</PresentationFormat>
  <Paragraphs>26</Paragraphs>
  <Slides>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 Unicode MS</vt:lpstr>
      <vt:lpstr>Courier New</vt:lpstr>
      <vt:lpstr>MS PGothic</vt:lpstr>
      <vt:lpstr>Symbol</vt:lpstr>
      <vt:lpstr>wingdings</vt:lpstr>
      <vt:lpstr>wingdings</vt:lpstr>
      <vt:lpstr>Arial</vt:lpstr>
      <vt:lpstr>SAP_2013_16x9_v1.0</vt:lpstr>
      <vt:lpstr>Outlook And Summary</vt:lpstr>
      <vt:lpstr>Coming Soon: Operations Topics</vt:lpstr>
      <vt:lpstr>Coming Soon: Compliance / Product Standards</vt:lpstr>
      <vt:lpstr>Coming Soon: Other Topics</vt:lpstr>
      <vt:lpstr>Summary</vt:lpstr>
      <vt:lpstr>Thank you</vt:lpstr>
    </vt:vector>
  </TitlesOfParts>
  <Company>SAP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d000909</dc:creator>
  <cp:lastModifiedBy>Microsoft Office User</cp:lastModifiedBy>
  <cp:revision>1051</cp:revision>
  <cp:lastPrinted>2016-02-11T07:31:31Z</cp:lastPrinted>
  <dcterms:created xsi:type="dcterms:W3CDTF">2013-01-24T15:07:38Z</dcterms:created>
  <dcterms:modified xsi:type="dcterms:W3CDTF">2016-02-11T10:30:28Z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