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5" r:id="rId1"/>
  </p:sldMasterIdLst>
  <p:notesMasterIdLst>
    <p:notesMasterId r:id="rId15"/>
  </p:notesMasterIdLst>
  <p:handoutMasterIdLst>
    <p:handoutMasterId r:id="rId16"/>
  </p:handoutMasterIdLst>
  <p:sldIdLst>
    <p:sldId id="362" r:id="rId2"/>
    <p:sldId id="344" r:id="rId3"/>
    <p:sldId id="336" r:id="rId4"/>
    <p:sldId id="370" r:id="rId5"/>
    <p:sldId id="325" r:id="rId6"/>
    <p:sldId id="371" r:id="rId7"/>
    <p:sldId id="367" r:id="rId8"/>
    <p:sldId id="369" r:id="rId9"/>
    <p:sldId id="368" r:id="rId10"/>
    <p:sldId id="365" r:id="rId11"/>
    <p:sldId id="265" r:id="rId12"/>
    <p:sldId id="339" r:id="rId13"/>
    <p:sldId id="346" r:id="rId14"/>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1E5FF"/>
    <a:srgbClr val="DEE5FF"/>
    <a:srgbClr val="FFFFCC"/>
    <a:srgbClr val="F6FCA8"/>
    <a:srgbClr val="FBFF00"/>
    <a:srgbClr val="FBF7C4"/>
    <a:srgbClr val="003283"/>
    <a:srgbClr val="FF0000"/>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22369" autoAdjust="0"/>
    <p:restoredTop sz="94690" autoAdjust="0"/>
  </p:normalViewPr>
  <p:slideViewPr>
    <p:cSldViewPr snapToGrid="0" showGuides="1">
      <p:cViewPr varScale="1">
        <p:scale>
          <a:sx n="93" d="100"/>
          <a:sy n="93" d="100"/>
        </p:scale>
        <p:origin x="102" y="900"/>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91" d="100"/>
          <a:sy n="91" d="100"/>
        </p:scale>
        <p:origin x="3690" y="90"/>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60007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326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0100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50601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6062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9819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 SAP (delete if not needed)</a:t>
            </a:r>
            <a:br>
              <a:rPr lang="en-US" dirty="0" smtClean="0"/>
            </a:br>
            <a:r>
              <a:rPr lang="en-US" dirty="0" smtClean="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390795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728400"/>
            <a:ext cx="5555046" cy="4341474"/>
          </a:xfrm>
        </p:spPr>
        <p:txBody>
          <a:bodyPr vert="horz" lIns="0" tIns="1296000" rIns="0" bIns="0" rtlCol="0" anchor="t" anchorCtr="0">
            <a:noAutofit/>
          </a:bodyPr>
          <a:lstStyle>
            <a:lvl1pPr marL="0" indent="0" algn="ctr" defTabSz="1219444"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728399"/>
            <a:ext cx="5663159" cy="4341475"/>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smtClean="0"/>
              <a:t>First level</a:t>
            </a:r>
          </a:p>
          <a:p>
            <a:pPr marL="627063" lvl="1" indent="-342900">
              <a:buFont typeface="Arial" charset="0"/>
              <a:buChar char="•"/>
            </a:pPr>
            <a:r>
              <a:rPr lang="en-US" dirty="0" smtClean="0"/>
              <a:t>Second level</a:t>
            </a:r>
          </a:p>
          <a:p>
            <a:pPr marL="539750" lvl="2" indent="328613">
              <a:buFont typeface="Arial" charset="0"/>
              <a:buChar char="•"/>
            </a:pPr>
            <a:r>
              <a:rPr lang="en-US" dirty="0" smtClean="0"/>
              <a:t>Third level</a:t>
            </a:r>
          </a:p>
          <a:p>
            <a:pPr marL="1254125" lvl="3" indent="-393700">
              <a:buClr>
                <a:schemeClr val="accent1"/>
              </a:buClr>
              <a:buFont typeface="Arial" charset="0"/>
              <a:buChar char="•"/>
            </a:pPr>
            <a:r>
              <a:rPr lang="en-US" dirty="0" smtClean="0"/>
              <a:t>Fourth level</a:t>
            </a:r>
          </a:p>
          <a:p>
            <a:pPr marL="1611313" lvl="4" indent="-406400">
              <a:buClr>
                <a:schemeClr val="accent1"/>
              </a:buClr>
              <a:buFont typeface="Arial" charset="0"/>
              <a:buChar char="•"/>
            </a:pPr>
            <a:r>
              <a:rPr lang="en-US" dirty="0" smtClean="0"/>
              <a:t>Fifth level</a:t>
            </a:r>
            <a:endParaRPr lang="de-DE" dirty="0"/>
          </a:p>
        </p:txBody>
      </p:sp>
    </p:spTree>
    <p:extLst>
      <p:ext uri="{BB962C8B-B14F-4D97-AF65-F5344CB8AC3E}">
        <p14:creationId xmlns:p14="http://schemas.microsoft.com/office/powerpoint/2010/main" val="497459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209349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39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42520784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834713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24782857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99319761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591"/>
            <a:ext cx="11319728" cy="2147267"/>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smtClean="0">
                  <a:solidFill>
                    <a:schemeClr val="tx1"/>
                  </a:solidFill>
                  <a:latin typeface="+mn-lt"/>
                  <a:ea typeface="+mn-ea"/>
                  <a:cs typeface="+mn-cs"/>
                </a:rPr>
                <a:t>Exercise</a:t>
              </a:r>
              <a:endParaRPr lang="en-US" sz="4300" dirty="0" smtClean="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7367"/>
            <a:ext cx="4902200" cy="459890"/>
          </a:xfrm>
        </p:spPr>
        <p:txBody>
          <a:bodyPr/>
          <a:lstStyle>
            <a:lvl1pPr marL="0" indent="0">
              <a:tabLst/>
              <a:defRPr sz="2400" baseline="0"/>
            </a:lvl1pPr>
          </a:lstStyle>
          <a:p>
            <a:pPr lvl="0"/>
            <a:r>
              <a:rPr lang="en-US" smtClean="0"/>
              <a:t>&lt;Title / Description&gt;</a:t>
            </a:r>
            <a:endParaRPr lang="en-US" dirty="0"/>
          </a:p>
        </p:txBody>
      </p:sp>
      <p:sp>
        <p:nvSpPr>
          <p:cNvPr id="9" name="Rectangle 8"/>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591"/>
            <a:ext cx="11319728" cy="2147267"/>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smtClean="0">
                  <a:solidFill>
                    <a:schemeClr val="tx1"/>
                  </a:solidFill>
                  <a:latin typeface="+mn-lt"/>
                  <a:ea typeface="+mn-ea"/>
                  <a:cs typeface="+mn-cs"/>
                </a:rPr>
                <a:t>Exercise</a:t>
              </a:r>
              <a:endParaRPr lang="en-US" sz="4300" dirty="0" smtClean="0">
                <a:solidFill>
                  <a:schemeClr val="tx1"/>
                </a:solidFill>
                <a:latin typeface="+mn-lt"/>
                <a:ea typeface="+mn-ea"/>
                <a:cs typeface="+mn-cs"/>
              </a:endParaRPr>
            </a:p>
          </p:txBody>
        </p:sp>
      </p:grpSp>
    </p:spTree>
    <p:extLst>
      <p:ext uri="{BB962C8B-B14F-4D97-AF65-F5344CB8AC3E}">
        <p14:creationId xmlns:p14="http://schemas.microsoft.com/office/powerpoint/2010/main" val="20944318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8989200" y="2590542"/>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Tree>
    <p:extLst>
      <p:ext uri="{BB962C8B-B14F-4D97-AF65-F5344CB8AC3E}">
        <p14:creationId xmlns:p14="http://schemas.microsoft.com/office/powerpoint/2010/main" val="23938189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sldNum="0"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800" b="1"/>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endParaRPr lang="en-US" dirty="0" smtClean="0"/>
          </a:p>
        </p:txBody>
      </p:sp>
    </p:spTree>
    <p:extLst>
      <p:ext uri="{BB962C8B-B14F-4D97-AF65-F5344CB8AC3E}">
        <p14:creationId xmlns:p14="http://schemas.microsoft.com/office/powerpoint/2010/main" val="932344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200"/>
            </a:lvl1pPr>
          </a:lstStyle>
          <a:p>
            <a:r>
              <a:rPr lang="en-US" noProof="0" dirty="0" smtClean="0"/>
              <a:t>Insert page title</a:t>
            </a:r>
            <a:endParaRPr lang="en-US" dirty="0"/>
          </a:p>
        </p:txBody>
      </p:sp>
    </p:spTree>
    <p:extLst>
      <p:ext uri="{BB962C8B-B14F-4D97-AF65-F5344CB8AC3E}">
        <p14:creationId xmlns:p14="http://schemas.microsoft.com/office/powerpoint/2010/main" val="23843137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marL="342900" indent="-342900">
              <a:buFont typeface="Arial" charset="0"/>
              <a:buChar char="•"/>
              <a:defRPr sz="2800"/>
            </a:lvl1pPr>
            <a:lvl2pPr marL="627063" indent="-342900">
              <a:buFont typeface="Arial" charset="0"/>
              <a:buChar char="•"/>
              <a:defRPr sz="2400"/>
            </a:lvl2pPr>
            <a:lvl3pPr marL="539750" indent="328613">
              <a:buFont typeface="Arial" charset="0"/>
              <a:buChar char="•"/>
              <a:tabLst/>
              <a:defRPr sz="2000"/>
            </a:lvl3pPr>
            <a:lvl4pPr marL="1254125" indent="-393700">
              <a:buClr>
                <a:schemeClr val="accent1"/>
              </a:buClr>
              <a:buFont typeface="Arial" charset="0"/>
              <a:buChar char="•"/>
              <a:tabLst/>
              <a:defRPr sz="1600"/>
            </a:lvl4pPr>
            <a:lvl5pPr marL="1611313" indent="-406400">
              <a:buClr>
                <a:schemeClr val="accent1"/>
              </a:buClr>
              <a:buFont typeface="Arial" charset="0"/>
              <a:buChar char="•"/>
              <a:tabLst/>
              <a:defRPr/>
            </a:lvl5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7488185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200"/>
            </a:lvl1p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22489806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marL="0" marR="0" lvl="0" indent="0" algn="l" defTabSz="1088776"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smtClean="0">
                <a:ln>
                  <a:noFill/>
                </a:ln>
                <a:solidFill>
                  <a:srgbClr val="000000"/>
                </a:solidFill>
                <a:effectLst/>
                <a:uLnTx/>
                <a:uFillTx/>
                <a:latin typeface="+mn-lt"/>
                <a:ea typeface="+mn-ea"/>
                <a:cs typeface="+mn-cs"/>
              </a:rPr>
              <a:t>First level</a:t>
            </a:r>
          </a:p>
          <a:p>
            <a:pPr marL="0" marR="0" lvl="1"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smtClean="0">
                <a:ln>
                  <a:noFill/>
                </a:ln>
                <a:solidFill>
                  <a:srgbClr val="000000"/>
                </a:solidFill>
                <a:effectLst/>
                <a:uLnTx/>
                <a:uFillTx/>
                <a:latin typeface="+mn-lt"/>
                <a:ea typeface="+mn-ea"/>
                <a:cs typeface="+mn-cs"/>
              </a:rPr>
              <a:t>Second level</a:t>
            </a:r>
          </a:p>
          <a:p>
            <a:pPr marL="180000" marR="0" lvl="2"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Third level</a:t>
            </a:r>
          </a:p>
          <a:p>
            <a:pPr marL="360000" marR="0" lvl="3"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smtClean="0">
                <a:ln>
                  <a:noFill/>
                </a:ln>
                <a:solidFill>
                  <a:srgbClr val="000000"/>
                </a:solidFill>
                <a:effectLst/>
                <a:uLnTx/>
                <a:uFillTx/>
                <a:latin typeface="+mn-lt"/>
                <a:ea typeface="+mn-ea"/>
                <a:cs typeface="+mn-cs"/>
              </a:rPr>
              <a:t>Fourth level</a:t>
            </a:r>
          </a:p>
          <a:p>
            <a:pPr marL="540000" marR="0" lvl="4"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14" name="TextBox 13"/>
          <p:cNvSpPr txBox="1"/>
          <p:nvPr/>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15" name="Information_Classification"/>
          <p:cNvSpPr txBox="1"/>
          <p:nvPr/>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2709430198"/>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9" r:id="rId10"/>
    <p:sldLayoutId id="2147483815" r:id="rId11"/>
    <p:sldLayoutId id="2147483816" r:id="rId12"/>
    <p:sldLayoutId id="2147483817" r:id="rId13"/>
    <p:sldLayoutId id="2147483818" r:id="rId14"/>
  </p:sldLayoutIdLst>
  <p:timing>
    <p:tnLst>
      <p:par>
        <p:cTn id="1" dur="indefinite" restart="never" nodeType="tmRoot"/>
      </p:par>
    </p:tnLst>
  </p:timing>
  <p:hf hdr="0" ftr="0" dt="0"/>
  <p:txStyles>
    <p:titleStyle>
      <a:lvl1pPr algn="l" defTabSz="1088776" rtl="0" eaLnBrk="1" latinLnBrk="0" hangingPunct="1">
        <a:spcBef>
          <a:spcPct val="0"/>
        </a:spcBef>
        <a:buNone/>
        <a:defRPr sz="2800" b="1" kern="1200">
          <a:solidFill>
            <a:schemeClr val="tx2"/>
          </a:solidFill>
          <a:latin typeface="+mj-lt"/>
          <a:ea typeface="+mj-ea"/>
          <a:cs typeface="+mj-cs"/>
        </a:defRPr>
      </a:lvl1pPr>
    </p:titleStyle>
    <p:bodyStyle>
      <a:lvl1pPr marL="342900" marR="0" indent="-342900" algn="l" defTabSz="1088776" rtl="0" eaLnBrk="1" fontAlgn="auto" latinLnBrk="0" hangingPunct="1">
        <a:lnSpc>
          <a:spcPct val="100000"/>
        </a:lnSpc>
        <a:spcBef>
          <a:spcPts val="2400"/>
        </a:spcBef>
        <a:spcAft>
          <a:spcPts val="0"/>
        </a:spcAft>
        <a:buClr>
          <a:srgbClr val="F0AB00"/>
        </a:buClr>
        <a:buSzPct val="80000"/>
        <a:buFont typeface="Arial" charset="0"/>
        <a:buNone/>
        <a:tabLst/>
        <a:defRPr sz="2800" b="1" kern="1200">
          <a:solidFill>
            <a:schemeClr val="tx1"/>
          </a:solidFill>
          <a:latin typeface="+mn-lt"/>
          <a:ea typeface="+mn-ea"/>
          <a:cs typeface="+mn-cs"/>
        </a:defRPr>
      </a:lvl1pPr>
      <a:lvl2pPr marL="0" marR="0" indent="0" algn="l" defTabSz="1088776"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80000" marR="0" indent="-180000" algn="l" defTabSz="1088776"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60000" marR="0" indent="-180000" algn="l" defTabSz="1088776"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40000" marR="0" indent="-180000" algn="l" defTabSz="1088776"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
          <a:stretch/>
        </p:blipFill>
        <p:spPr>
          <a:xfrm>
            <a:off x="1" y="0"/>
            <a:ext cx="12195174" cy="6859588"/>
          </a:xfrm>
          <a:prstGeom prst="rect">
            <a:avLst/>
          </a:prstGeom>
        </p:spPr>
      </p:pic>
      <p:pic>
        <p:nvPicPr>
          <p:cNvPr id="13" name="Picture 12" descr="cloud-supergraphic.png"/>
          <p:cNvPicPr>
            <a:picLocks noChangeAspect="1"/>
          </p:cNvPicPr>
          <p:nvPr/>
        </p:nvPicPr>
        <p:blipFill rotWithShape="1">
          <a:blip r:embed="rId4" cstate="screen">
            <a:alphaModFix amt="60000"/>
            <a:extLst>
              <a:ext uri="{28A0092B-C50C-407E-A947-70E740481C1C}">
                <a14:useLocalDpi xmlns:a14="http://schemas.microsoft.com/office/drawing/2010/main"/>
              </a:ext>
            </a:extLst>
          </a:blip>
          <a:srcRect/>
          <a:stretch/>
        </p:blipFill>
        <p:spPr>
          <a:xfrm>
            <a:off x="0" y="826364"/>
            <a:ext cx="6705600" cy="5575957"/>
          </a:xfrm>
          <a:prstGeom prst="rect">
            <a:avLst/>
          </a:prstGeom>
        </p:spPr>
      </p:pic>
      <p:sp>
        <p:nvSpPr>
          <p:cNvPr id="9" name="Rectangle 8"/>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Presentation Title</a:t>
            </a:r>
            <a:endParaRPr lang="en-US" dirty="0"/>
          </a:p>
        </p:txBody>
      </p:sp>
      <p:sp>
        <p:nvSpPr>
          <p:cNvPr id="3" name="Subtitle 2"/>
          <p:cNvSpPr>
            <a:spLocks noGrp="1"/>
          </p:cNvSpPr>
          <p:nvPr>
            <p:ph type="subTitle" idx="1"/>
          </p:nvPr>
        </p:nvSpPr>
        <p:spPr/>
        <p:txBody>
          <a:bodyPr anchor="b" anchorCtr="0"/>
          <a:lstStyle/>
          <a:p>
            <a:r>
              <a:rPr lang="en-US" dirty="0"/>
              <a:t>Speaker’s Name, SAP (delete if not needed)</a:t>
            </a:r>
            <a:br>
              <a:rPr lang="en-US" dirty="0"/>
            </a:br>
            <a:r>
              <a:rPr lang="en-US" dirty="0"/>
              <a:t>Month 00, 2016</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3202648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7" name="Text Placeholder 6"/>
          <p:cNvSpPr>
            <a:spLocks noGrp="1"/>
          </p:cNvSpPr>
          <p:nvPr>
            <p:ph type="body" sz="quarter" idx="10"/>
          </p:nvPr>
        </p:nvSpPr>
        <p:spPr/>
        <p:txBody>
          <a:bodyPr/>
          <a:lstStyle/>
          <a:p>
            <a:r>
              <a:rPr lang="en-US" b="1" dirty="0" smtClean="0"/>
              <a:t>Contact information:</a:t>
            </a:r>
          </a:p>
          <a:p>
            <a:endParaRPr lang="en-US" dirty="0" smtClean="0"/>
          </a:p>
          <a:p>
            <a:r>
              <a:rPr lang="en-US" dirty="0" smtClean="0"/>
              <a:t>Name 1</a:t>
            </a:r>
          </a:p>
          <a:p>
            <a:r>
              <a:rPr lang="en-US" dirty="0" smtClean="0"/>
              <a:t>Email 1</a:t>
            </a:r>
          </a:p>
          <a:p>
            <a:endParaRPr lang="en-US" dirty="0" smtClean="0"/>
          </a:p>
          <a:p>
            <a:r>
              <a:rPr lang="en-US" dirty="0" smtClean="0"/>
              <a:t>Name 2</a:t>
            </a:r>
          </a:p>
          <a:p>
            <a:r>
              <a:rPr lang="en-US" dirty="0" smtClean="0"/>
              <a:t>Email 2</a:t>
            </a:r>
          </a:p>
          <a:p>
            <a:endParaRPr lang="en-US" dirty="0"/>
          </a:p>
          <a:p>
            <a:r>
              <a:rPr lang="is-IS" dirty="0" smtClean="0"/>
              <a:t>…</a:t>
            </a:r>
            <a:endParaRPr lang="en-US" dirty="0"/>
          </a:p>
        </p:txBody>
      </p:sp>
    </p:spTree>
    <p:extLst>
      <p:ext uri="{BB962C8B-B14F-4D97-AF65-F5344CB8AC3E}">
        <p14:creationId xmlns:p14="http://schemas.microsoft.com/office/powerpoint/2010/main" val="2431967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1" name="Group 20"/>
          <p:cNvGrpSpPr/>
          <p:nvPr/>
        </p:nvGrpSpPr>
        <p:grpSpPr>
          <a:xfrm>
            <a:off x="324000" y="324000"/>
            <a:ext cx="11545200" cy="5761409"/>
            <a:chOff x="324000" y="324000"/>
            <a:chExt cx="11545200" cy="5761409"/>
          </a:xfrm>
        </p:grpSpPr>
        <p:grpSp>
          <p:nvGrpSpPr>
            <p:cNvPr id="5" name="Group 37"/>
            <p:cNvGrpSpPr/>
            <p:nvPr/>
          </p:nvGrpSpPr>
          <p:grpSpPr>
            <a:xfrm>
              <a:off x="1619377" y="324000"/>
              <a:ext cx="8940534" cy="5760000"/>
              <a:chOff x="1619377" y="324000"/>
              <a:chExt cx="8940534" cy="5760000"/>
            </a:xfrm>
          </p:grpSpPr>
          <p:sp>
            <p:nvSpPr>
              <p:cNvPr id="40" name="Rectangle 39"/>
              <p:cNvSpPr/>
              <p:nvPr/>
            </p:nvSpPr>
            <p:spPr bwMode="gray">
              <a:xfrm>
                <a:off x="3082466"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1619377"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4545555"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Rectangle 42"/>
              <p:cNvSpPr/>
              <p:nvPr/>
            </p:nvSpPr>
            <p:spPr bwMode="gray">
              <a:xfrm>
                <a:off x="6008644"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7471733"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5" name="Rectangle 34"/>
              <p:cNvSpPr/>
              <p:nvPr/>
            </p:nvSpPr>
            <p:spPr bwMode="gray">
              <a:xfrm>
                <a:off x="8934822"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6" name="Rectangle 35"/>
              <p:cNvSpPr/>
              <p:nvPr/>
            </p:nvSpPr>
            <p:spPr bwMode="gray">
              <a:xfrm>
                <a:off x="10397911" y="324000"/>
                <a:ext cx="162000" cy="5760000"/>
              </a:xfrm>
              <a:prstGeom prst="rect">
                <a:avLst/>
              </a:prstGeom>
              <a:noFill/>
              <a:ln w="635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164" name="Rectangle 163"/>
            <p:cNvSpPr/>
            <p:nvPr/>
          </p:nvSpPr>
          <p:spPr bwMode="gray">
            <a:xfrm>
              <a:off x="324000" y="324075"/>
              <a:ext cx="11545200" cy="5761334"/>
            </a:xfrm>
            <a:prstGeom prst="rect">
              <a:avLst/>
            </a:prstGeom>
            <a:noFill/>
            <a:ln w="3175" algn="ctr">
              <a:solidFill>
                <a:schemeClr val="accent2"/>
              </a:solid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ea typeface="Arial Unicode MS" pitchFamily="34" charset="-128"/>
                <a:cs typeface="Arial Unicode MS" pitchFamily="34" charset="-128"/>
              </a:endParaRPr>
            </a:p>
          </p:txBody>
        </p:sp>
        <p:sp>
          <p:nvSpPr>
            <p:cNvPr id="3" name="Rectangle 2"/>
            <p:cNvSpPr/>
            <p:nvPr/>
          </p:nvSpPr>
          <p:spPr bwMode="gray">
            <a:xfrm>
              <a:off x="324000" y="1691080"/>
              <a:ext cx="11545200" cy="4392042"/>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60" name="Rectangle 59"/>
            <p:cNvSpPr/>
            <p:nvPr/>
          </p:nvSpPr>
          <p:spPr bwMode="gray">
            <a:xfrm>
              <a:off x="324000" y="324075"/>
              <a:ext cx="11545200" cy="912874"/>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Headline area</a:t>
              </a:r>
            </a:p>
          </p:txBody>
        </p:sp>
        <p:sp>
          <p:nvSpPr>
            <p:cNvPr id="83" name="Rectangle 82"/>
            <p:cNvSpPr/>
            <p:nvPr/>
          </p:nvSpPr>
          <p:spPr bwMode="gray">
            <a:xfrm>
              <a:off x="324000" y="1236949"/>
              <a:ext cx="11545200" cy="453705"/>
            </a:xfrm>
            <a:prstGeom prst="rect">
              <a:avLst/>
            </a:prstGeom>
            <a:solidFill>
              <a:schemeClr val="tx2">
                <a:alpha val="53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bg1"/>
                  </a:solidFill>
                  <a:ea typeface="Arial Unicode MS" pitchFamily="34" charset="-128"/>
                  <a:cs typeface="Arial Unicode MS" pitchFamily="34" charset="-128"/>
                </a:rPr>
                <a:t>White space</a:t>
              </a:r>
            </a:p>
          </p:txBody>
        </p:sp>
      </p:grpSp>
      <p:sp>
        <p:nvSpPr>
          <p:cNvPr id="22" name="Title 21"/>
          <p:cNvSpPr>
            <a:spLocks noGrp="1"/>
          </p:cNvSpPr>
          <p:nvPr>
            <p:ph type="title"/>
          </p:nvPr>
        </p:nvSpPr>
        <p:spPr/>
        <p:txBody>
          <a:bodyPr/>
          <a:lstStyle/>
          <a:p>
            <a:r>
              <a:rPr lang="en-US" dirty="0" smtClean="0"/>
              <a:t>The Grid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p:txBody>
          <a:bodyPr/>
          <a:lstStyle/>
          <a:p>
            <a:r>
              <a:rPr lang="en-US" dirty="0" smtClean="0"/>
              <a:t>Agenda item/divider headline</a:t>
            </a:r>
          </a:p>
          <a:p>
            <a:pPr lvl="1"/>
            <a:r>
              <a:rPr lang="en-US" dirty="0" smtClean="0"/>
              <a:t>Details</a:t>
            </a:r>
          </a:p>
          <a:p>
            <a:r>
              <a:rPr lang="en-US" dirty="0" smtClean="0"/>
              <a:t>Agenda item/divider headline</a:t>
            </a:r>
          </a:p>
          <a:p>
            <a:pPr lvl="1"/>
            <a:r>
              <a:rPr lang="en-US" dirty="0" smtClean="0"/>
              <a:t>Details</a:t>
            </a:r>
          </a:p>
          <a:p>
            <a:r>
              <a:rPr lang="en-US" dirty="0" smtClean="0"/>
              <a:t>Agenda item/divider headline</a:t>
            </a:r>
          </a:p>
          <a:p>
            <a:pPr lvl="1"/>
            <a:r>
              <a:rPr lang="en-US" dirty="0" smtClean="0"/>
              <a:t>Details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l="11" r="11"/>
          <a:stretch/>
        </p:blipFill>
        <p:spPr>
          <a:prstGeom prst="rect">
            <a:avLst/>
          </a:prstGeom>
        </p:spPr>
      </p:pic>
      <p:sp>
        <p:nvSpPr>
          <p:cNvPr id="3" name="Title 2"/>
          <p:cNvSpPr>
            <a:spLocks noGrp="1"/>
          </p:cNvSpPr>
          <p:nvPr>
            <p:ph type="ctrTitle"/>
          </p:nvPr>
        </p:nvSpPr>
        <p:spPr/>
        <p:txBody>
          <a:bodyPr/>
          <a:lstStyle/>
          <a:p>
            <a:r>
              <a:rPr lang="en-US" dirty="0" smtClean="0"/>
              <a:t>Divider page</a:t>
            </a:r>
            <a:endParaRPr lang="en-US" dirty="0"/>
          </a:p>
        </p:txBody>
      </p:sp>
      <p:sp>
        <p:nvSpPr>
          <p:cNvPr id="4" name="Text Placeholder 3"/>
          <p:cNvSpPr>
            <a:spLocks noGrp="1"/>
          </p:cNvSpPr>
          <p:nvPr>
            <p:ph type="body" sz="quarter" idx="10"/>
          </p:nvPr>
        </p:nvSpPr>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Divider page</a:t>
            </a:r>
            <a:endParaRPr lang="en-US" dirty="0"/>
          </a:p>
        </p:txBody>
      </p:sp>
      <p:sp>
        <p:nvSpPr>
          <p:cNvPr id="2" name="Text Placeholder 1"/>
          <p:cNvSpPr>
            <a:spLocks noGrp="1"/>
          </p:cNvSpPr>
          <p:nvPr>
            <p:ph type="body" sz="quarter" idx="10"/>
          </p:nvPr>
        </p:nvSpPr>
        <p:spPr/>
        <p:txBody>
          <a:bodyPr/>
          <a:lstStyle/>
          <a:p>
            <a:endParaRPr lang="en-US"/>
          </a:p>
        </p:txBody>
      </p:sp>
      <p:pic>
        <p:nvPicPr>
          <p:cNvPr id="5" name="Picture 4" descr="cloud-supergraphic.png"/>
          <p:cNvPicPr>
            <a:picLocks noChangeAspect="1"/>
          </p:cNvPicPr>
          <p:nvPr/>
        </p:nvPicPr>
        <p:blipFill rotWithShape="1">
          <a:blip r:embed="rId3" cstate="screen">
            <a:alphaModFix amt="60000"/>
            <a:extLst>
              <a:ext uri="{28A0092B-C50C-407E-A947-70E740481C1C}">
                <a14:useLocalDpi xmlns:a14="http://schemas.microsoft.com/office/drawing/2010/main"/>
              </a:ext>
            </a:extLst>
          </a:blip>
          <a:srcRect/>
          <a:stretch/>
        </p:blipFill>
        <p:spPr>
          <a:xfrm>
            <a:off x="325640" y="160854"/>
            <a:ext cx="4934251" cy="2148591"/>
          </a:xfrm>
          <a:prstGeom prst="rect">
            <a:avLst/>
          </a:prstGeom>
        </p:spPr>
      </p:pic>
    </p:spTree>
    <p:extLst>
      <p:ext uri="{BB962C8B-B14F-4D97-AF65-F5344CB8AC3E}">
        <p14:creationId xmlns:p14="http://schemas.microsoft.com/office/powerpoint/2010/main" val="1133745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Insert page title</a:t>
            </a:r>
            <a:br>
              <a:rPr lang="en-US" sz="3200" dirty="0" smtClean="0"/>
            </a:br>
            <a:r>
              <a:rPr lang="en-US" sz="2000" b="0" dirty="0" smtClean="0"/>
              <a:t>Subtitle</a:t>
            </a:r>
            <a:endParaRPr lang="en-US" sz="2000" b="0" dirty="0"/>
          </a:p>
        </p:txBody>
      </p:sp>
      <p:sp>
        <p:nvSpPr>
          <p:cNvPr id="3" name="Text Placeholder 2"/>
          <p:cNvSpPr>
            <a:spLocks noGrp="1"/>
          </p:cNvSpPr>
          <p:nvPr>
            <p:ph type="body" sz="quarter" idx="10"/>
          </p:nvPr>
        </p:nvSpPr>
        <p:spPr/>
        <p:txBody>
          <a:bodyPr/>
          <a:lstStyle/>
          <a:p>
            <a:pPr marL="342900" lvl="0" indent="-342900">
              <a:buFont typeface="Arial" charset="0"/>
              <a:buChar char="•"/>
            </a:pPr>
            <a:r>
              <a:rPr lang="en-US" sz="2800" dirty="0" smtClean="0"/>
              <a:t>First level</a:t>
            </a:r>
          </a:p>
          <a:p>
            <a:pPr marL="342900" lvl="1" indent="-342900">
              <a:buFont typeface="Arial" charset="0"/>
              <a:buChar char="•"/>
            </a:pPr>
            <a:r>
              <a:rPr lang="en-US" sz="2800" dirty="0" smtClean="0"/>
              <a:t>Second level</a:t>
            </a:r>
          </a:p>
          <a:p>
            <a:pPr marL="522900" lvl="2" indent="-342900">
              <a:buFont typeface="Arial" charset="0"/>
              <a:buChar char="•"/>
            </a:pPr>
            <a:r>
              <a:rPr lang="en-US" sz="2200" dirty="0" smtClean="0"/>
              <a:t>Third level</a:t>
            </a:r>
          </a:p>
          <a:p>
            <a:pPr marL="522900" lvl="2" indent="-342900">
              <a:buFont typeface="Arial" charset="0"/>
              <a:buChar char="•"/>
            </a:pPr>
            <a:endParaRPr lang="en-US" sz="2200"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Page title</a:t>
            </a:r>
            <a:br>
              <a:rPr lang="en-US" dirty="0" smtClean="0"/>
            </a:br>
            <a:r>
              <a:rPr lang="en-US" sz="2000" b="0" dirty="0"/>
              <a:t>Subtitle</a:t>
            </a:r>
            <a:endParaRPr lang="en-US" sz="2000" dirty="0"/>
          </a:p>
        </p:txBody>
      </p:sp>
      <p:sp>
        <p:nvSpPr>
          <p:cNvPr id="4" name="Text Placeholder 3"/>
          <p:cNvSpPr>
            <a:spLocks noGrp="1"/>
          </p:cNvSpPr>
          <p:nvPr>
            <p:ph type="body" sz="quarter" idx="10"/>
          </p:nvPr>
        </p:nvSpPr>
        <p:spPr/>
        <p:txBody>
          <a:bodyPr/>
          <a:lstStyle/>
          <a:p>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6013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sz="3200" dirty="0"/>
          </a:p>
        </p:txBody>
      </p:sp>
    </p:spTree>
    <p:extLst>
      <p:ext uri="{BB962C8B-B14F-4D97-AF65-F5344CB8AC3E}">
        <p14:creationId xmlns:p14="http://schemas.microsoft.com/office/powerpoint/2010/main" val="1797535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gray">
          <a:xfrm>
            <a:off x="774700" y="4290622"/>
            <a:ext cx="2095500" cy="1384300"/>
          </a:xfrm>
          <a:prstGeom prst="roundRect">
            <a:avLst/>
          </a:prstGeom>
          <a:solidFill>
            <a:srgbClr val="E1E5FF"/>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Text</a:t>
            </a:r>
          </a:p>
        </p:txBody>
      </p:sp>
      <p:sp>
        <p:nvSpPr>
          <p:cNvPr id="8" name="Rounded Rectangle 7"/>
          <p:cNvSpPr/>
          <p:nvPr/>
        </p:nvSpPr>
        <p:spPr bwMode="gray">
          <a:xfrm>
            <a:off x="482600" y="1485900"/>
            <a:ext cx="2679700" cy="1955800"/>
          </a:xfrm>
          <a:prstGeom prst="roundRect">
            <a:avLst/>
          </a:prstGeom>
          <a:solidFill>
            <a:schemeClr val="bg1">
              <a:lumMod val="8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smtClean="0">
                <a:ln>
                  <a:noFill/>
                </a:ln>
                <a:effectLst/>
                <a:uLnTx/>
                <a:uFillTx/>
                <a:ea typeface="Arial Unicode MS" pitchFamily="34" charset="-128"/>
                <a:cs typeface="Arial Unicode MS" pitchFamily="34" charset="-128"/>
              </a:rPr>
              <a:t>Text</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 name="Rounded Rectangle 8"/>
          <p:cNvSpPr/>
          <p:nvPr/>
        </p:nvSpPr>
        <p:spPr bwMode="gray">
          <a:xfrm>
            <a:off x="774700" y="2209800"/>
            <a:ext cx="2095500" cy="965200"/>
          </a:xfrm>
          <a:prstGeom prst="roundRect">
            <a:avLst/>
          </a:prstGeom>
          <a:solidFill>
            <a:schemeClr val="accent1">
              <a:lumMod val="60000"/>
              <a:lumOff val="4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Text</a:t>
            </a:r>
          </a:p>
        </p:txBody>
      </p:sp>
      <p:sp>
        <p:nvSpPr>
          <p:cNvPr id="10" name="Folded Corner 9"/>
          <p:cNvSpPr/>
          <p:nvPr/>
        </p:nvSpPr>
        <p:spPr bwMode="gray">
          <a:xfrm>
            <a:off x="2476500" y="4982772"/>
            <a:ext cx="2095500" cy="1384300"/>
          </a:xfrm>
          <a:prstGeom prst="foldedCorner">
            <a:avLst/>
          </a:prstGeom>
          <a:solidFill>
            <a:srgbClr val="FFFFCC"/>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smtClean="0">
                <a:ln>
                  <a:noFill/>
                </a:ln>
                <a:effectLst/>
                <a:uLnTx/>
                <a:uFillTx/>
                <a:ea typeface="Arial Unicode MS" pitchFamily="34" charset="-128"/>
                <a:cs typeface="Arial Unicode MS" pitchFamily="34" charset="-128"/>
              </a:rPr>
              <a:t>Notes</a:t>
            </a:r>
            <a:r>
              <a:rPr kumimoji="0" lang="en-US" sz="1600" b="0" i="0" u="none" strike="noStrike" kern="0" cap="none" spc="0" normalizeH="0" noProof="0" dirty="0" smtClean="0">
                <a:ln>
                  <a:noFill/>
                </a:ln>
                <a:effectLst/>
                <a:uLnTx/>
                <a:uFillTx/>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600" kern="0" baseline="0" dirty="0" smtClean="0">
                <a:ea typeface="Arial Unicode MS" pitchFamily="34" charset="-128"/>
                <a:cs typeface="Arial Unicode MS" pitchFamily="34" charset="-128"/>
              </a:rPr>
              <a:t>Description</a:t>
            </a: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1" name="Title 10"/>
          <p:cNvSpPr>
            <a:spLocks noGrp="1"/>
          </p:cNvSpPr>
          <p:nvPr>
            <p:ph type="title"/>
          </p:nvPr>
        </p:nvSpPr>
        <p:spPr/>
        <p:txBody>
          <a:bodyPr/>
          <a:lstStyle/>
          <a:p>
            <a:endParaRPr lang="en-US"/>
          </a:p>
        </p:txBody>
      </p:sp>
      <p:cxnSp>
        <p:nvCxnSpPr>
          <p:cNvPr id="16" name="Straight Arrow Connector 15"/>
          <p:cNvCxnSpPr>
            <a:stCxn id="9" idx="2"/>
            <a:endCxn id="7" idx="0"/>
          </p:cNvCxnSpPr>
          <p:nvPr/>
        </p:nvCxnSpPr>
        <p:spPr>
          <a:xfrm>
            <a:off x="1822450" y="3175000"/>
            <a:ext cx="0" cy="1115622"/>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bwMode="gray">
          <a:xfrm>
            <a:off x="9773700" y="1930692"/>
            <a:ext cx="2095500" cy="1384300"/>
          </a:xfrm>
          <a:prstGeom prst="roundRect">
            <a:avLst/>
          </a:prstGeom>
          <a:solidFill>
            <a:schemeClr val="accent5">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000" kern="0" dirty="0" smtClean="0">
                <a:ea typeface="Arial Unicode MS" pitchFamily="34" charset="-128"/>
                <a:cs typeface="Arial Unicode MS" pitchFamily="34" charset="-128"/>
              </a:rPr>
              <a:t>Only if needed</a:t>
            </a:r>
            <a:endParaRPr kumimoji="0" lang="en-US" sz="20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Rounded Rectangle 20"/>
          <p:cNvSpPr/>
          <p:nvPr/>
        </p:nvSpPr>
        <p:spPr bwMode="gray">
          <a:xfrm>
            <a:off x="9773700" y="3598472"/>
            <a:ext cx="2095500" cy="1384300"/>
          </a:xfrm>
          <a:prstGeom prst="roundRect">
            <a:avLst/>
          </a:prstGeom>
          <a:solidFill>
            <a:schemeClr val="accent4">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0" i="0" u="none" strike="noStrike" kern="0" cap="none" spc="0" normalizeH="0" baseline="0" noProof="0" dirty="0" smtClean="0">
                <a:ln>
                  <a:noFill/>
                </a:ln>
                <a:effectLst/>
                <a:uLnTx/>
                <a:uFillTx/>
                <a:ea typeface="Arial Unicode MS" pitchFamily="34" charset="-128"/>
                <a:cs typeface="Arial Unicode MS" pitchFamily="34" charset="-128"/>
              </a:rPr>
              <a:t>Only if needed</a:t>
            </a:r>
          </a:p>
        </p:txBody>
      </p:sp>
    </p:spTree>
    <p:extLst>
      <p:ext uri="{BB962C8B-B14F-4D97-AF65-F5344CB8AC3E}">
        <p14:creationId xmlns:p14="http://schemas.microsoft.com/office/powerpoint/2010/main" val="1880030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619779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SAPCorporate_2016_CC</Template>
  <TotalTime>0</TotalTime>
  <Words>91</Words>
  <Application>Microsoft Office PowerPoint</Application>
  <PresentationFormat>Custom</PresentationFormat>
  <Paragraphs>50</Paragraphs>
  <Slides>13</Slides>
  <Notes>9</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Unicode MS</vt:lpstr>
      <vt:lpstr>Arial</vt:lpstr>
      <vt:lpstr>Courier New</vt:lpstr>
      <vt:lpstr>Symbol</vt:lpstr>
      <vt:lpstr>wingdings</vt:lpstr>
      <vt:lpstr>wingdings</vt:lpstr>
      <vt:lpstr>1_SAPCorporate_2016_CC</vt:lpstr>
      <vt:lpstr>Presentation Title</vt:lpstr>
      <vt:lpstr>Agenda</vt:lpstr>
      <vt:lpstr>Divider page</vt:lpstr>
      <vt:lpstr>Divider page</vt:lpstr>
      <vt:lpstr>Insert page title Subtitle</vt:lpstr>
      <vt:lpstr>Page title Subtitle</vt:lpstr>
      <vt:lpstr>PowerPoint Presentation</vt:lpstr>
      <vt:lpstr>PowerPoint Presentation</vt:lpstr>
      <vt:lpstr>PowerPoint Presentation</vt:lpstr>
      <vt:lpstr>Thank you</vt:lpstr>
      <vt:lpstr>PowerPoint Presentation</vt:lpstr>
      <vt:lpstr>PowerPoint Presentation</vt:lpstr>
      <vt:lpstr>The Grid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Alternate Presentation Title Breaks to Two Lines</dc:title>
  <dc:creator>Microsoft Office User</dc:creator>
  <cp:keywords>2016/16:9/white</cp:keywords>
  <cp:lastModifiedBy>Rauner, Thomas (external - Project)</cp:lastModifiedBy>
  <cp:revision>32</cp:revision>
  <dcterms:created xsi:type="dcterms:W3CDTF">2016-02-15T14:13:44Z</dcterms:created>
  <dcterms:modified xsi:type="dcterms:W3CDTF">2016-02-24T12:53:10Z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1890907929</vt:i4>
  </property>
  <property fmtid="{D5CDD505-2E9C-101B-9397-08002B2CF9AE}" pid="3" name="_NewReviewCycle">
    <vt:lpwstr/>
  </property>
  <property fmtid="{D5CDD505-2E9C-101B-9397-08002B2CF9AE}" pid="4" name="_EmailSubject">
    <vt:lpwstr>Brand Tools weekly meeting </vt:lpwstr>
  </property>
  <property fmtid="{D5CDD505-2E9C-101B-9397-08002B2CF9AE}" pid="5" name="_AuthorEmail">
    <vt:lpwstr>lee.schosid@sap.com</vt:lpwstr>
  </property>
  <property fmtid="{D5CDD505-2E9C-101B-9397-08002B2CF9AE}" pid="6" name="_AuthorEmailDisplayName">
    <vt:lpwstr>Schosid, Lee</vt:lpwstr>
  </property>
  <property fmtid="{D5CDD505-2E9C-101B-9397-08002B2CF9AE}" pid="7" name="_PreviousAdHocReviewCycleID">
    <vt:i4>1357826825</vt:i4>
  </property>
</Properties>
</file>