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7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8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0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4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2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69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2A49-EBD9-40F7-9C0B-33E495BE9D6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DA10-71E7-42F8-A36E-E2E2D3EFB0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6" y="4878306"/>
            <a:ext cx="3273412" cy="2437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596" y="386913"/>
            <a:ext cx="612367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M4 Pilot –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http://veecfseqos022:8080/jenkins/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teama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http://bulletinboard-ads-teama.cfapps.neo.ondemand.com/api/v1.0/ads/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849698" y="5268645"/>
            <a:ext cx="2542885" cy="126745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200" dirty="0" err="1" smtClean="0"/>
              <a:t>CloudFoundry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4389532" y="5789307"/>
            <a:ext cx="1217259" cy="405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Advertisement</a:t>
            </a:r>
            <a:r>
              <a:rPr lang="de-DE" sz="1200" dirty="0" smtClean="0"/>
              <a:t> </a:t>
            </a:r>
            <a:r>
              <a:rPr lang="de-DE" sz="1200" dirty="0" err="1" smtClean="0"/>
              <a:t>service</a:t>
            </a:r>
            <a:endParaRPr lang="de-DE" sz="12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616036" y="5991930"/>
            <a:ext cx="773496" cy="63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6638" y="6420679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sp>
        <p:nvSpPr>
          <p:cNvPr id="14" name="Rectangle 13"/>
          <p:cNvSpPr/>
          <p:nvPr/>
        </p:nvSpPr>
        <p:spPr>
          <a:xfrm>
            <a:off x="1227282" y="6524617"/>
            <a:ext cx="1391227" cy="20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25172" r="1135" b="7754"/>
          <a:stretch/>
        </p:blipFill>
        <p:spPr bwMode="auto">
          <a:xfrm>
            <a:off x="860313" y="7320036"/>
            <a:ext cx="5022097" cy="15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8" y="9043621"/>
            <a:ext cx="481322" cy="481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39" y="9043621"/>
            <a:ext cx="481322" cy="4813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61" y="9017464"/>
            <a:ext cx="481322" cy="481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79" y="9017464"/>
            <a:ext cx="481322" cy="4813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24272" y="9591430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Jenkins </a:t>
            </a:r>
            <a:r>
              <a:rPr lang="de-DE" sz="1200" dirty="0" err="1" smtClean="0"/>
              <a:t>TeamA</a:t>
            </a:r>
            <a:endParaRPr lang="de-D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9883" y="9591430"/>
            <a:ext cx="1092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Jenkins </a:t>
            </a:r>
            <a:r>
              <a:rPr lang="de-DE" sz="1200" dirty="0" err="1" smtClean="0"/>
              <a:t>TeamB</a:t>
            </a:r>
            <a:endParaRPr lang="de-D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0221" y="9591430"/>
            <a:ext cx="112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Jenkins </a:t>
            </a:r>
            <a:r>
              <a:rPr lang="de-DE" sz="1200" dirty="0" err="1" smtClean="0"/>
              <a:t>TeamC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8742" y="9596031"/>
            <a:ext cx="1124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Jenkins </a:t>
            </a:r>
            <a:r>
              <a:rPr lang="de-DE" sz="1200" dirty="0" err="1" smtClean="0"/>
              <a:t>TeamX</a:t>
            </a:r>
            <a:endParaRPr lang="de-DE" sz="1200" dirty="0"/>
          </a:p>
        </p:txBody>
      </p:sp>
      <p:cxnSp>
        <p:nvCxnSpPr>
          <p:cNvPr id="3" name="Straight Arrow Connector 2"/>
          <p:cNvCxnSpPr>
            <a:stCxn id="20" idx="0"/>
          </p:cNvCxnSpPr>
          <p:nvPr/>
        </p:nvCxnSpPr>
        <p:spPr>
          <a:xfrm flipH="1" flipV="1">
            <a:off x="1589809" y="8395855"/>
            <a:ext cx="1670" cy="6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28679" y="8395855"/>
            <a:ext cx="1670" cy="6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002784" y="8369698"/>
            <a:ext cx="1670" cy="6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133526" y="8369698"/>
            <a:ext cx="1670" cy="64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3385" y="8748089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773100" y="8773843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3420" y="8753061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0296" y="8763468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push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32879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I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http://veecfseqos021:8080/jenkins/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teamI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http://bulletinboard-ads-teami.cfapps.neo.ondemand.com/api/v1.0/ads/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J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http://veecfseqos022:8080/jenkins/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teamJ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http://bulletinboard-ads-teamj.cfapps.neo.ondemand.com/api/v1.0/ads/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6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K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http://veecfseqos025:8080/jenkins/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teamK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http://bulletinboard-ads-teamk.cfapps.neo.ondemand.com/api/v1.0/ads/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9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A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http://veecfseqos001:8080/jenkins/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teamA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http://bulletinboard-ads-teama.cfapps.neo.ondemand.com/api/v1.0/ads/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B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http://veecfseqos003:8080/jenkins/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teamB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http://bulletinboard-ads-teamb.cfapps.neo.ondemand.com/api/v1.0/ads/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C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http://veecfseqos007:8080/jenkins/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teamC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http://bulletinboard-ads-teamc.cfapps.neo.ondemand.com/api/v1.0/ads/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9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D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http://veecfseqos010:8080/jenkins/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teamD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http://bulletinboard-ads-teamd.cfapps.neo.ondemand.com/api/v1.0/ads/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2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E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http://veecfseqos013:8080/jenkins/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http://bulletinboard-ads-teame.cfapps.neo.ondemand.com/api/v1.0/ads/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3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F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http://veecfseqos014:8080/jenkins/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teamF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http://bulletinboard-ads-teamf.cfapps.neo.ondemand.com/api/v1.0/ads/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1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G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http://veecfseqos015:8080/jenkins/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http://bulletinboard-ads-teamg.cfapps.neo.ondemand.com/api/v1.0/ads/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0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96" y="283003"/>
            <a:ext cx="61236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H - M4 Pilot –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Supplement Sheet</a:t>
            </a:r>
          </a:p>
          <a:p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https://github.wdf.sap.corp/cc-java-dev/cc-m4-coursematerial/blob/master/M4-Pilot/Exercise.md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Jenkins Server: http://veecfseqos020:8080/jenkins/ 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ccm4course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teamH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in CF: http://bulletinboard-ads-teamh.cfapps.neo.ondemand.com/api/v1.0/ads/</a:t>
            </a: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Commit-Job: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„war“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-Job: This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CloudFoundry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enkins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same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not in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ironment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ill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" y="5198264"/>
            <a:ext cx="5682023" cy="2314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3" y="7625298"/>
            <a:ext cx="4136229" cy="213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6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1592</Words>
  <Application>Microsoft Office PowerPoint</Application>
  <PresentationFormat>A4 Paper (210x297 mm)</PresentationFormat>
  <Paragraphs>286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Holzwarth, Christian</dc:creator>
  <cp:lastModifiedBy>Holzwarth, Christian</cp:lastModifiedBy>
  <cp:revision>26</cp:revision>
  <dcterms:created xsi:type="dcterms:W3CDTF">2015-11-19T09:16:14Z</dcterms:created>
  <dcterms:modified xsi:type="dcterms:W3CDTF">2015-11-19T12:11:26Z</dcterms:modified>
</cp:coreProperties>
</file>