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77" autoAdjust="0"/>
  </p:normalViewPr>
  <p:slideViewPr>
    <p:cSldViewPr>
      <p:cViewPr varScale="1">
        <p:scale>
          <a:sx n="63" d="100"/>
          <a:sy n="63" d="100"/>
        </p:scale>
        <p:origin x="-3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9DF3C9-2D3F-4BDB-8DAE-6DBE4335EF2A}" type="datetimeFigureOut">
              <a:rPr lang="fr-FR" smtClean="0"/>
              <a:t>24/11/2014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F7CCD6-C06B-4107-8751-06ECFACD24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DF3C9-2D3F-4BDB-8DAE-6DBE4335EF2A}" type="datetimeFigureOut">
              <a:rPr lang="fr-FR" smtClean="0"/>
              <a:t>24/11/2014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7CCD6-C06B-4107-8751-06ECFACD24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DF3C9-2D3F-4BDB-8DAE-6DBE4335EF2A}" type="datetimeFigureOut">
              <a:rPr lang="fr-FR" smtClean="0"/>
              <a:t>24/11/2014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7CCD6-C06B-4107-8751-06ECFACD24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DF3C9-2D3F-4BDB-8DAE-6DBE4335EF2A}" type="datetimeFigureOut">
              <a:rPr lang="fr-FR" smtClean="0"/>
              <a:t>24/11/2014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7CCD6-C06B-4107-8751-06ECFACD240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DF3C9-2D3F-4BDB-8DAE-6DBE4335EF2A}" type="datetimeFigureOut">
              <a:rPr lang="fr-FR" smtClean="0"/>
              <a:t>24/11/2014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7CCD6-C06B-4107-8751-06ECFACD240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DF3C9-2D3F-4BDB-8DAE-6DBE4335EF2A}" type="datetimeFigureOut">
              <a:rPr lang="fr-FR" smtClean="0"/>
              <a:t>24/11/2014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7CCD6-C06B-4107-8751-06ECFACD240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DF3C9-2D3F-4BDB-8DAE-6DBE4335EF2A}" type="datetimeFigureOut">
              <a:rPr lang="fr-FR" smtClean="0"/>
              <a:t>24/11/2014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7CCD6-C06B-4107-8751-06ECFACD240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DF3C9-2D3F-4BDB-8DAE-6DBE4335EF2A}" type="datetimeFigureOut">
              <a:rPr lang="fr-FR" smtClean="0"/>
              <a:t>24/11/2014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7CCD6-C06B-4107-8751-06ECFACD240D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DF3C9-2D3F-4BDB-8DAE-6DBE4335EF2A}" type="datetimeFigureOut">
              <a:rPr lang="fr-FR" smtClean="0"/>
              <a:t>24/11/2014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7CCD6-C06B-4107-8751-06ECFACD24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49DF3C9-2D3F-4BDB-8DAE-6DBE4335EF2A}" type="datetimeFigureOut">
              <a:rPr lang="fr-FR" smtClean="0"/>
              <a:t>24/11/2014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7CCD6-C06B-4107-8751-06ECFACD240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9DF3C9-2D3F-4BDB-8DAE-6DBE4335EF2A}" type="datetimeFigureOut">
              <a:rPr lang="fr-FR" smtClean="0"/>
              <a:t>24/11/2014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F7CCD6-C06B-4107-8751-06ECFACD240D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49DF3C9-2D3F-4BDB-8DAE-6DBE4335EF2A}" type="datetimeFigureOut">
              <a:rPr lang="fr-FR" smtClean="0"/>
              <a:t>24/11/2014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9F7CCD6-C06B-4107-8751-06ECFACD240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Merise – MCD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07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Merise: méthode d'analyse d'un système d'informations conçu dans les années 1970</a:t>
            </a:r>
          </a:p>
          <a:p>
            <a:endParaRPr lang="fr-FR" dirty="0"/>
          </a:p>
          <a:p>
            <a:r>
              <a:rPr lang="fr-FR" dirty="0" smtClean="0"/>
              <a:t>Merise possède un outil de conception de bases de données: MCD</a:t>
            </a:r>
          </a:p>
          <a:p>
            <a:endParaRPr lang="fr-FR" dirty="0"/>
          </a:p>
          <a:p>
            <a:r>
              <a:rPr lang="fr-FR" dirty="0" smtClean="0"/>
              <a:t>MCD = Modèle entité association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4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Recenser les informations</a:t>
            </a:r>
          </a:p>
          <a:p>
            <a:r>
              <a:rPr lang="fr-FR" dirty="0" smtClean="0"/>
              <a:t>Décrire les informations</a:t>
            </a:r>
          </a:p>
          <a:p>
            <a:pPr lvl="1"/>
            <a:r>
              <a:rPr lang="fr-FR" dirty="0" smtClean="0"/>
              <a:t>Nom</a:t>
            </a:r>
          </a:p>
          <a:p>
            <a:pPr lvl="1"/>
            <a:r>
              <a:rPr lang="fr-FR" dirty="0" smtClean="0"/>
              <a:t>Type</a:t>
            </a:r>
          </a:p>
          <a:p>
            <a:pPr lvl="1"/>
            <a:r>
              <a:rPr lang="fr-FR" dirty="0" smtClean="0"/>
              <a:t>Description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Dictionnaire des données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34153"/>
              </p:ext>
            </p:extLst>
          </p:nvPr>
        </p:nvGraphicFramePr>
        <p:xfrm>
          <a:off x="899591" y="3933056"/>
          <a:ext cx="7560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1584177"/>
                <a:gridCol w="3456383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nom_client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chaine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du client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date_naissance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Date de naissance du client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1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Regrouper les informations par Entité</a:t>
            </a:r>
          </a:p>
          <a:p>
            <a:r>
              <a:rPr lang="fr-FR" dirty="0" smtClean="0"/>
              <a:t>Chaque Entité représente un fiche et </a:t>
            </a:r>
            <a:r>
              <a:rPr lang="fr-FR" b="1" dirty="0" smtClean="0"/>
              <a:t>possède une clé</a:t>
            </a:r>
          </a:p>
          <a:p>
            <a:pPr marL="109728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Entités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21478"/>
              </p:ext>
            </p:extLst>
          </p:nvPr>
        </p:nvGraphicFramePr>
        <p:xfrm>
          <a:off x="611560" y="3140968"/>
          <a:ext cx="2880320" cy="19442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80320"/>
              </a:tblGrid>
              <a:tr h="486054">
                <a:tc>
                  <a:txBody>
                    <a:bodyPr/>
                    <a:lstStyle/>
                    <a:p>
                      <a:r>
                        <a:rPr lang="fr-FR" dirty="0" smtClean="0"/>
                        <a:t>Client</a:t>
                      </a:r>
                      <a:endParaRPr lang="fr-FR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nom_client</a:t>
                      </a:r>
                      <a:endParaRPr lang="fr-FR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date_naissance</a:t>
                      </a:r>
                      <a:endParaRPr lang="fr-FR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03419"/>
              </p:ext>
            </p:extLst>
          </p:nvPr>
        </p:nvGraphicFramePr>
        <p:xfrm>
          <a:off x="5004048" y="3645024"/>
          <a:ext cx="2880320" cy="24302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80320"/>
              </a:tblGrid>
              <a:tr h="486054">
                <a:tc>
                  <a:txBody>
                    <a:bodyPr/>
                    <a:lstStyle/>
                    <a:p>
                      <a:r>
                        <a:rPr lang="fr-FR" dirty="0" smtClean="0"/>
                        <a:t>Produit</a:t>
                      </a:r>
                      <a:endParaRPr lang="fr-FR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fr-FR" dirty="0" smtClean="0"/>
                        <a:t>libelle</a:t>
                      </a:r>
                      <a:endParaRPr lang="fr-FR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prix_ht</a:t>
                      </a:r>
                      <a:endParaRPr lang="fr-FR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fr-FR" dirty="0" smtClean="0"/>
                        <a:t>quantité</a:t>
                      </a:r>
                      <a:endParaRPr lang="fr-FR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5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275409"/>
              </p:ext>
            </p:extLst>
          </p:nvPr>
        </p:nvGraphicFramePr>
        <p:xfrm>
          <a:off x="6660232" y="1772816"/>
          <a:ext cx="1162472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247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Voiture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Associations</a:t>
            </a:r>
            <a:endParaRPr lang="fr-FR" dirty="0"/>
          </a:p>
        </p:txBody>
      </p:sp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381051"/>
              </p:ext>
            </p:extLst>
          </p:nvPr>
        </p:nvGraphicFramePr>
        <p:xfrm>
          <a:off x="1043608" y="1720612"/>
          <a:ext cx="1162472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247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llipse 5"/>
          <p:cNvSpPr/>
          <p:nvPr/>
        </p:nvSpPr>
        <p:spPr>
          <a:xfrm>
            <a:off x="3707904" y="1916832"/>
            <a:ext cx="151216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Loue</a:t>
            </a:r>
            <a:endParaRPr lang="fr-FR" dirty="0"/>
          </a:p>
        </p:txBody>
      </p:sp>
      <p:cxnSp>
        <p:nvCxnSpPr>
          <p:cNvPr id="8" name="Connecteur droit 7"/>
          <p:cNvCxnSpPr>
            <a:stCxn id="6" idx="6"/>
            <a:endCxn id="4" idx="1"/>
          </p:cNvCxnSpPr>
          <p:nvPr/>
        </p:nvCxnSpPr>
        <p:spPr>
          <a:xfrm>
            <a:off x="5220072" y="2276872"/>
            <a:ext cx="1440160" cy="5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6" idx="2"/>
            <a:endCxn id="5" idx="3"/>
          </p:cNvCxnSpPr>
          <p:nvPr/>
        </p:nvCxnSpPr>
        <p:spPr>
          <a:xfrm flipH="1">
            <a:off x="2206080" y="2276872"/>
            <a:ext cx="1501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19572" y="3573016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Association = verbe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On relie deux entités parfois plus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4909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 smtClean="0"/>
          </a:p>
          <a:p>
            <a:r>
              <a:rPr lang="fr-FR" dirty="0" smtClean="0"/>
              <a:t>0,1     1,1      0,n       1,n</a:t>
            </a:r>
          </a:p>
          <a:p>
            <a:r>
              <a:rPr lang="fr-FR" dirty="0"/>
              <a:t>Permet de compter le nombre </a:t>
            </a:r>
            <a:r>
              <a:rPr lang="fr-FR" dirty="0" smtClean="0"/>
              <a:t>d'entités</a:t>
            </a:r>
          </a:p>
          <a:p>
            <a:r>
              <a:rPr lang="fr-FR" dirty="0" smtClean="0"/>
              <a:t>Penser les cardinalités sur une période de temps longue.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Cardinalités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764303"/>
              </p:ext>
            </p:extLst>
          </p:nvPr>
        </p:nvGraphicFramePr>
        <p:xfrm>
          <a:off x="6660232" y="1772816"/>
          <a:ext cx="1162472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247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Voiture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902086"/>
              </p:ext>
            </p:extLst>
          </p:nvPr>
        </p:nvGraphicFramePr>
        <p:xfrm>
          <a:off x="1043608" y="1720612"/>
          <a:ext cx="1162472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247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llipse 5"/>
          <p:cNvSpPr/>
          <p:nvPr/>
        </p:nvSpPr>
        <p:spPr>
          <a:xfrm>
            <a:off x="3707904" y="1916832"/>
            <a:ext cx="151216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Loue</a:t>
            </a:r>
            <a:endParaRPr lang="fr-FR" dirty="0"/>
          </a:p>
        </p:txBody>
      </p:sp>
      <p:cxnSp>
        <p:nvCxnSpPr>
          <p:cNvPr id="7" name="Connecteur droit 6"/>
          <p:cNvCxnSpPr>
            <a:stCxn id="6" idx="6"/>
            <a:endCxn id="4" idx="1"/>
          </p:cNvCxnSpPr>
          <p:nvPr/>
        </p:nvCxnSpPr>
        <p:spPr>
          <a:xfrm>
            <a:off x="5220072" y="2276872"/>
            <a:ext cx="1440160" cy="5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6" idx="2"/>
            <a:endCxn id="5" idx="3"/>
          </p:cNvCxnSpPr>
          <p:nvPr/>
        </p:nvCxnSpPr>
        <p:spPr>
          <a:xfrm flipH="1">
            <a:off x="2206080" y="2276872"/>
            <a:ext cx="1501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306359" y="2356376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0,n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971064" y="2448674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0,n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6889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Entités, Associations, Cardinalités dépendent des règles de gestion</a:t>
            </a:r>
          </a:p>
          <a:p>
            <a:endParaRPr lang="fr-FR" dirty="0"/>
          </a:p>
          <a:p>
            <a:r>
              <a:rPr lang="fr-FR" dirty="0" smtClean="0"/>
              <a:t>Le modèle représente votre compréhension du problème</a:t>
            </a:r>
          </a:p>
          <a:p>
            <a:endParaRPr lang="fr-FR" dirty="0"/>
          </a:p>
          <a:p>
            <a:r>
              <a:rPr lang="fr-FR" dirty="0" smtClean="0"/>
              <a:t>Plusieurs modèles sont possibles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Plusieurs modèles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8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2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1627</TotalTime>
  <Words>147</Words>
  <Application>Microsoft Office PowerPoint</Application>
  <PresentationFormat>Affichage à l'écran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Rotonde</vt:lpstr>
      <vt:lpstr>Merise – MCD</vt:lpstr>
      <vt:lpstr>Présentation</vt:lpstr>
      <vt:lpstr>Dictionnaire des données</vt:lpstr>
      <vt:lpstr>Entités</vt:lpstr>
      <vt:lpstr>Associations</vt:lpstr>
      <vt:lpstr>Cardinalités</vt:lpstr>
      <vt:lpstr>Plusieurs modèles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Merise – MCD</dc:title>
  <dc:creator>fr.caumartin@afpa.fr</dc:creator>
  <cp:lastModifiedBy>fr.caumartin@afpa.fr</cp:lastModifiedBy>
  <cp:revision>7</cp:revision>
  <dcterms:created xsi:type="dcterms:W3CDTF">2014-11-20T07:32:53Z</dcterms:created>
  <dcterms:modified xsi:type="dcterms:W3CDTF">2014-11-25T09:24:33Z</dcterms:modified>
</cp:coreProperties>
</file>