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9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43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33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64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1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57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E6B5-557C-4618-B666-E6E68F77F65D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C82D-743F-4707-B459-048B5236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6085" t="12807" r="13257" b="25088"/>
          <a:stretch/>
        </p:blipFill>
        <p:spPr>
          <a:xfrm>
            <a:off x="1961147" y="878305"/>
            <a:ext cx="8614612" cy="42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RODRIGUES-FERREIRA SYLVIE</dc:creator>
  <cp:lastModifiedBy>RODRIGUES-FERREIRA SYLVIE</cp:lastModifiedBy>
  <cp:revision>1</cp:revision>
  <dcterms:created xsi:type="dcterms:W3CDTF">2020-05-22T17:27:34Z</dcterms:created>
  <dcterms:modified xsi:type="dcterms:W3CDTF">2020-05-22T17:27:41Z</dcterms:modified>
</cp:coreProperties>
</file>