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  <p:sldId id="329" r:id="rId25"/>
    <p:sldId id="330" r:id="rId26"/>
    <p:sldId id="331" r:id="rId27"/>
    <p:sldId id="33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94660"/>
  </p:normalViewPr>
  <p:slideViewPr>
    <p:cSldViewPr snapToGrid="0">
      <p:cViewPr>
        <p:scale>
          <a:sx n="98" d="100"/>
          <a:sy n="98" d="100"/>
        </p:scale>
        <p:origin x="3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5338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30C3-C1AC-7DCF-889D-FAC8EF7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人在骑自行车&#10;&#10;描述已自动生成">
            <a:extLst>
              <a:ext uri="{FF2B5EF4-FFF2-40B4-BE49-F238E27FC236}">
                <a16:creationId xmlns:a16="http://schemas.microsoft.com/office/drawing/2014/main" id="{7F422799-314C-457A-1EFA-3817BE5F0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8"/>
          <a:stretch/>
        </p:blipFill>
        <p:spPr>
          <a:xfrm>
            <a:off x="0" y="-1"/>
            <a:ext cx="12197014" cy="685800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B52CF1-85DF-F04A-DBE2-8FA0F0A1E075}"/>
              </a:ext>
            </a:extLst>
          </p:cNvPr>
          <p:cNvSpPr txBox="1"/>
          <p:nvPr/>
        </p:nvSpPr>
        <p:spPr>
          <a:xfrm>
            <a:off x="1191491" y="471055"/>
            <a:ext cx="2908297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I love C++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3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7C0E-4088-DA93-770D-97BC174F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BABE7-BAD2-D271-AF47-F0C2277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B7C4D-B4AB-FF2C-B332-8F69621D2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8" b="8670"/>
          <a:stretch/>
        </p:blipFill>
        <p:spPr bwMode="auto">
          <a:xfrm>
            <a:off x="0" y="0"/>
            <a:ext cx="12158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EA408-1718-BD8C-4559-D59837ABA6FA}"/>
              </a:ext>
            </a:extLst>
          </p:cNvPr>
          <p:cNvSpPr txBox="1"/>
          <p:nvPr/>
        </p:nvSpPr>
        <p:spPr>
          <a:xfrm>
            <a:off x="4211782" y="2828649"/>
            <a:ext cx="4222631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Out of bounds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6638-918C-7466-47FF-3D780E6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B1615-E8DA-39EC-6A8C-176BC028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628E1-84EA-0C54-DDB2-CEE662DE3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455305-AC97-86A1-657C-FE0B6AA37C33}"/>
              </a:ext>
            </a:extLst>
          </p:cNvPr>
          <p:cNvSpPr txBox="1"/>
          <p:nvPr/>
        </p:nvSpPr>
        <p:spPr>
          <a:xfrm>
            <a:off x="5706024" y="3054596"/>
            <a:ext cx="553914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Segmentation fault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4975-E242-47A3-AED9-12B964C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147B6-0EA1-2823-A0B3-D4DCB879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42E15-D0DF-A9D7-B0B3-23AC7FAB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34D475-FA06-A74D-ACA2-B62B466C9EB1}"/>
              </a:ext>
            </a:extLst>
          </p:cNvPr>
          <p:cNvSpPr txBox="1"/>
          <p:nvPr/>
        </p:nvSpPr>
        <p:spPr>
          <a:xfrm>
            <a:off x="556855" y="264221"/>
            <a:ext cx="371005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Java is safer!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>
            <a:normAutofit lnSpcReduction="10000"/>
          </a:bodyPr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an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34604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05601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CB238E-DCAF-2549-92A4-10D76E42EC78}"/>
              </a:ext>
            </a:extLst>
          </p:cNvPr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4D631-A9C0-BF40-AB7E-CEB29CAE4561}"/>
              </a:ext>
            </a:extLst>
          </p:cNvPr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27327</TotalTime>
  <Words>2111</Words>
  <Application>Microsoft Macintosh PowerPoint</Application>
  <PresentationFormat>宽屏</PresentationFormat>
  <Paragraphs>439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  <vt:lpstr>PowerPoint 演示文稿</vt:lpstr>
      <vt:lpstr>PowerPoint 演示文稿</vt:lpstr>
      <vt:lpstr>PowerPoint 演示文稿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906</cp:revision>
  <dcterms:created xsi:type="dcterms:W3CDTF">2020-09-05T08:11:12Z</dcterms:created>
  <dcterms:modified xsi:type="dcterms:W3CDTF">2023-09-02T07:50:46Z</dcterms:modified>
  <cp:category/>
</cp:coreProperties>
</file>