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883" autoAdjust="0"/>
  </p:normalViewPr>
  <p:slideViewPr>
    <p:cSldViewPr>
      <p:cViewPr>
        <p:scale>
          <a:sx n="117" d="100"/>
          <a:sy n="117" d="100"/>
        </p:scale>
        <p:origin x="-43" y="9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7BE6-27D3-45FA-885D-70FD6188BDB1}" type="datetimeFigureOut">
              <a:rPr lang="fr-FR" smtClean="0"/>
              <a:pPr/>
              <a:t>21/10/2018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1A6F39CE-5AB0-473A-941E-FAC96620F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33600" y="0"/>
            <a:ext cx="13716000" cy="68580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7D598E67-0282-4DB9-A7F7-C3379F6E2B31}"/>
              </a:ext>
            </a:extLst>
          </p:cNvPr>
          <p:cNvSpPr txBox="1"/>
          <p:nvPr/>
        </p:nvSpPr>
        <p:spPr>
          <a:xfrm>
            <a:off x="2514600" y="11430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Cuisine du monde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83548467-9B64-42E5-9157-8B0FD8D34F46}"/>
              </a:ext>
            </a:extLst>
          </p:cNvPr>
          <p:cNvSpPr txBox="1"/>
          <p:nvPr/>
        </p:nvSpPr>
        <p:spPr>
          <a:xfrm>
            <a:off x="6858000" y="5501904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BOUCHIKHI Taha</a:t>
            </a:r>
          </a:p>
          <a:p>
            <a:r>
              <a:rPr lang="fr-FR" sz="1600" dirty="0">
                <a:solidFill>
                  <a:schemeClr val="bg1"/>
                </a:solidFill>
              </a:rPr>
              <a:t>LOEILLET Amaury</a:t>
            </a:r>
          </a:p>
          <a:p>
            <a:r>
              <a:rPr lang="fr-FR" sz="1600" dirty="0">
                <a:solidFill>
                  <a:schemeClr val="bg1"/>
                </a:solidFill>
              </a:rPr>
              <a:t>MARSAN Florian</a:t>
            </a:r>
          </a:p>
          <a:p>
            <a:r>
              <a:rPr lang="fr-FR" sz="1600" dirty="0">
                <a:solidFill>
                  <a:schemeClr val="bg1"/>
                </a:solidFill>
              </a:rPr>
              <a:t>MOLINARES </a:t>
            </a:r>
            <a:r>
              <a:rPr lang="fr-FR" sz="1600" dirty="0" err="1">
                <a:solidFill>
                  <a:schemeClr val="bg1"/>
                </a:solidFill>
              </a:rPr>
              <a:t>Diógenes</a:t>
            </a:r>
            <a:r>
              <a:rPr lang="fr-FR" sz="1600" dirty="0">
                <a:solidFill>
                  <a:schemeClr val="bg1"/>
                </a:solidFill>
              </a:rPr>
              <a:t> PERCHAPPE Marine</a:t>
            </a:r>
          </a:p>
        </p:txBody>
      </p:sp>
    </p:spTree>
    <p:extLst>
      <p:ext uri="{BB962C8B-B14F-4D97-AF65-F5344CB8AC3E}">
        <p14:creationId xmlns:p14="http://schemas.microsoft.com/office/powerpoint/2010/main" xmlns="" val="18495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E314F1E-8243-4365-BC96-A248ED781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24814" r="34167" b="21852"/>
          <a:stretch/>
        </p:blipFill>
        <p:spPr>
          <a:xfrm>
            <a:off x="2514600" y="1156576"/>
            <a:ext cx="4179208" cy="295002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DC94AB28-4BF3-434C-93AD-708BDBD42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17409" r="50000" b="29259"/>
          <a:stretch/>
        </p:blipFill>
        <p:spPr>
          <a:xfrm>
            <a:off x="2416656" y="3969861"/>
            <a:ext cx="4368302" cy="29122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4F94B-BCB2-4C0F-AC64-EC74C853D226}"/>
              </a:ext>
            </a:extLst>
          </p:cNvPr>
          <p:cNvSpPr/>
          <p:nvPr/>
        </p:nvSpPr>
        <p:spPr>
          <a:xfrm>
            <a:off x="2021292" y="304800"/>
            <a:ext cx="4851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Impact mapping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81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4F94B-BCB2-4C0F-AC64-EC74C853D226}"/>
              </a:ext>
            </a:extLst>
          </p:cNvPr>
          <p:cNvSpPr/>
          <p:nvPr/>
        </p:nvSpPr>
        <p:spPr>
          <a:xfrm>
            <a:off x="3243583" y="304800"/>
            <a:ext cx="2406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 err="1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Backlog</a:t>
            </a:r>
            <a:endParaRPr kumimoji="0" lang="fr-FR" sz="5400" b="1" i="0" u="none" strike="noStrike" kern="1200" cap="none" spc="0" normalizeH="0" baseline="0" noProof="0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E9C8A579-E2B9-41D8-A008-597F1A2C5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935" y="1898527"/>
            <a:ext cx="5148594" cy="34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32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4F94B-BCB2-4C0F-AC64-EC74C853D226}"/>
              </a:ext>
            </a:extLst>
          </p:cNvPr>
          <p:cNvSpPr/>
          <p:nvPr/>
        </p:nvSpPr>
        <p:spPr>
          <a:xfrm>
            <a:off x="2859119" y="304800"/>
            <a:ext cx="3175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 Story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7229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7229" y="1127593"/>
            <a:ext cx="2072054" cy="26773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3A117FC-772E-4573-9C62-0E2754EFD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625" y="2667000"/>
            <a:ext cx="5062735" cy="16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59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4F94B-BCB2-4C0F-AC64-EC74C853D226}"/>
              </a:ext>
            </a:extLst>
          </p:cNvPr>
          <p:cNvSpPr/>
          <p:nvPr/>
        </p:nvSpPr>
        <p:spPr>
          <a:xfrm>
            <a:off x="2641917" y="304800"/>
            <a:ext cx="3609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Technologie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45020686-6CF3-4CE0-B2B6-4F49FD1B0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917" y="2245173"/>
            <a:ext cx="3653771" cy="23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28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4F94B-BCB2-4C0F-AC64-EC74C853D226}"/>
              </a:ext>
            </a:extLst>
          </p:cNvPr>
          <p:cNvSpPr/>
          <p:nvPr/>
        </p:nvSpPr>
        <p:spPr>
          <a:xfrm>
            <a:off x="3253204" y="304800"/>
            <a:ext cx="2387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Risques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AB471C8A-25E5-47BA-8C72-C25B0463F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285" y="1981200"/>
            <a:ext cx="4271996" cy="24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89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20</Words>
  <Application>Microsoft Office PowerPoint</Application>
  <PresentationFormat>Affichage à l'écran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X1 Carbon</dc:creator>
  <cp:lastModifiedBy>X1 Carbon</cp:lastModifiedBy>
  <cp:revision>18</cp:revision>
  <dcterms:created xsi:type="dcterms:W3CDTF">2018-10-18T12:33:34Z</dcterms:created>
  <dcterms:modified xsi:type="dcterms:W3CDTF">2018-10-21T17:05:53Z</dcterms:modified>
</cp:coreProperties>
</file>