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54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7BE6-27D3-45FA-885D-70FD6188BDB1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475E-09A6-4BCE-B9B2-FCCE81C3A68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833438"/>
            <a:ext cx="80581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5751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X1 Carbon</dc:creator>
  <cp:lastModifiedBy>X1 Carbon</cp:lastModifiedBy>
  <cp:revision>7</cp:revision>
  <dcterms:created xsi:type="dcterms:W3CDTF">2018-10-18T12:33:34Z</dcterms:created>
  <dcterms:modified xsi:type="dcterms:W3CDTF">2018-10-18T13:38:26Z</dcterms:modified>
</cp:coreProperties>
</file>