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5" r:id="rId3"/>
    <p:sldId id="289" r:id="rId4"/>
    <p:sldId id="290" r:id="rId5"/>
    <p:sldId id="287" r:id="rId6"/>
    <p:sldId id="288" r:id="rId7"/>
    <p:sldId id="281" r:id="rId8"/>
    <p:sldId id="282" r:id="rId9"/>
    <p:sldId id="283" r:id="rId10"/>
    <p:sldId id="285" r:id="rId11"/>
    <p:sldId id="292" r:id="rId12"/>
    <p:sldId id="280" r:id="rId13"/>
    <p:sldId id="291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30" autoAdjust="0"/>
    <p:restoredTop sz="93883" autoAdjust="0"/>
  </p:normalViewPr>
  <p:slideViewPr>
    <p:cSldViewPr>
      <p:cViewPr varScale="1">
        <p:scale>
          <a:sx n="69" d="100"/>
          <a:sy n="69" d="100"/>
        </p:scale>
        <p:origin x="-11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1CE9-3B2C-40E0-A99D-0D6874DBEDFF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CBE5A-17B8-40DF-89FF-3165B053D1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258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7BE6-27D3-45FA-885D-70FD6188BDB1}" type="datetimeFigureOut">
              <a:rPr lang="fr-FR" smtClean="0"/>
              <a:pPr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475E-09A6-4BCE-B9B2-FCCE81C3A6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La-Cuisine-Du-Monde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1A6F39CE-5AB0-473A-941E-FAC96620F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33600" y="0"/>
            <a:ext cx="13716000" cy="68580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7D598E67-0282-4DB9-A7F7-C3379F6E2B31}"/>
              </a:ext>
            </a:extLst>
          </p:cNvPr>
          <p:cNvSpPr txBox="1"/>
          <p:nvPr/>
        </p:nvSpPr>
        <p:spPr>
          <a:xfrm>
            <a:off x="2514600" y="11430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Cuisine du monde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83548467-9B64-42E5-9157-8B0FD8D34F46}"/>
              </a:ext>
            </a:extLst>
          </p:cNvPr>
          <p:cNvSpPr txBox="1"/>
          <p:nvPr/>
        </p:nvSpPr>
        <p:spPr>
          <a:xfrm>
            <a:off x="6858000" y="5501904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BOUCHIKHI Taha</a:t>
            </a:r>
          </a:p>
          <a:p>
            <a:r>
              <a:rPr lang="fr-FR" sz="1600" dirty="0">
                <a:solidFill>
                  <a:schemeClr val="bg1"/>
                </a:solidFill>
              </a:rPr>
              <a:t>LOEILLET Amaury</a:t>
            </a:r>
          </a:p>
          <a:p>
            <a:r>
              <a:rPr lang="fr-FR" sz="1600" dirty="0">
                <a:solidFill>
                  <a:schemeClr val="bg1"/>
                </a:solidFill>
              </a:rPr>
              <a:t>MARSAN Florian</a:t>
            </a:r>
          </a:p>
          <a:p>
            <a:r>
              <a:rPr lang="fr-FR" sz="1600" dirty="0">
                <a:solidFill>
                  <a:schemeClr val="bg1"/>
                </a:solidFill>
              </a:rPr>
              <a:t>MOLINARES </a:t>
            </a:r>
            <a:r>
              <a:rPr lang="fr-FR" sz="1600" dirty="0" err="1">
                <a:solidFill>
                  <a:schemeClr val="bg1"/>
                </a:solidFill>
              </a:rPr>
              <a:t>Diógenes</a:t>
            </a:r>
            <a:r>
              <a:rPr lang="fr-FR" sz="1600" dirty="0">
                <a:solidFill>
                  <a:schemeClr val="bg1"/>
                </a:solidFill>
              </a:rPr>
              <a:t> PERCHAPPE Marine</a:t>
            </a:r>
          </a:p>
        </p:txBody>
      </p:sp>
    </p:spTree>
    <p:extLst>
      <p:ext uri="{BB962C8B-B14F-4D97-AF65-F5344CB8AC3E}">
        <p14:creationId xmlns:p14="http://schemas.microsoft.com/office/powerpoint/2010/main" xmlns="" val="1849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AB8BE2-2B08-408F-B90D-B2BA8EFB4F8F}"/>
              </a:ext>
            </a:extLst>
          </p:cNvPr>
          <p:cNvSpPr/>
          <p:nvPr/>
        </p:nvSpPr>
        <p:spPr>
          <a:xfrm>
            <a:off x="3356764" y="-152400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66E91F-8AB6-4C61-9552-594438B3BDE6}"/>
              </a:ext>
            </a:extLst>
          </p:cNvPr>
          <p:cNvSpPr/>
          <p:nvPr/>
        </p:nvSpPr>
        <p:spPr>
          <a:xfrm>
            <a:off x="2286000" y="1371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Ce service est un hébergeur </a:t>
            </a:r>
            <a:r>
              <a:rPr lang="fr-FR" dirty="0"/>
              <a:t>permettant une collaboration entre utilisateurs pour la progression d’un projet.</a:t>
            </a:r>
          </a:p>
          <a:p>
            <a:r>
              <a:rPr lang="fr-FR" dirty="0"/>
              <a:t>Aidant ainsi au bon fonctionnement et à l’avancement du projet lors des mises à jour du fichier.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F6A8851-E635-485D-8F2A-EB26359E1F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66" t="11481" r="54167" b="47037"/>
          <a:stretch/>
        </p:blipFill>
        <p:spPr>
          <a:xfrm>
            <a:off x="2650232" y="4419600"/>
            <a:ext cx="3810000" cy="2133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1D669B9-3BC4-43B2-BC75-6E8F4C7C7E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333" t="50000" r="19007" b="31012"/>
          <a:stretch/>
        </p:blipFill>
        <p:spPr>
          <a:xfrm>
            <a:off x="3355579" y="3048000"/>
            <a:ext cx="2329358" cy="1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4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92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AC6A50-71F0-448B-8EDE-B31C590753A6}"/>
              </a:ext>
            </a:extLst>
          </p:cNvPr>
          <p:cNvSpPr/>
          <p:nvPr/>
        </p:nvSpPr>
        <p:spPr>
          <a:xfrm>
            <a:off x="640372" y="578620"/>
            <a:ext cx="786325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Manuscrite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AB8BE2-2B08-408F-B90D-B2BA8EFB4F8F}"/>
              </a:ext>
            </a:extLst>
          </p:cNvPr>
          <p:cNvSpPr/>
          <p:nvPr/>
        </p:nvSpPr>
        <p:spPr>
          <a:xfrm>
            <a:off x="2245241" y="-152400"/>
            <a:ext cx="4653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3A2707-D0EF-458E-89EC-3A4B8A4B672D}"/>
              </a:ext>
            </a:extLst>
          </p:cNvPr>
          <p:cNvSpPr/>
          <p:nvPr/>
        </p:nvSpPr>
        <p:spPr>
          <a:xfrm>
            <a:off x="2326759" y="40002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C:\Users\Marine\Desktop\Cours L2\Génie Logiciel\04 - Projet\Projet20182019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27FC891-C5B7-4C0D-929D-B6453B0D600A}"/>
              </a:ext>
            </a:extLst>
          </p:cNvPr>
          <p:cNvSpPr/>
          <p:nvPr/>
        </p:nvSpPr>
        <p:spPr>
          <a:xfrm>
            <a:off x="2966816" y="1958451"/>
            <a:ext cx="3931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/>
              <a:t>Cahier des Charges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/>
              <a:t>Document d’installation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/>
              <a:t>Document d’utilisation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225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AB8BE2-2B08-408F-B90D-B2BA8EFB4F8F}"/>
              </a:ext>
            </a:extLst>
          </p:cNvPr>
          <p:cNvSpPr/>
          <p:nvPr/>
        </p:nvSpPr>
        <p:spPr>
          <a:xfrm>
            <a:off x="3368785" y="-152400"/>
            <a:ext cx="2406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Backlog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990DB3FA-34E8-4A82-A12D-624F38FCC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866" y="2092822"/>
            <a:ext cx="5390266" cy="26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68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AB8BE2-2B08-408F-B90D-B2BA8EFB4F8F}"/>
              </a:ext>
            </a:extLst>
          </p:cNvPr>
          <p:cNvSpPr/>
          <p:nvPr/>
        </p:nvSpPr>
        <p:spPr>
          <a:xfrm>
            <a:off x="2685810" y="-152400"/>
            <a:ext cx="3772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Avancement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B1BF17-4BE4-438E-8AD6-0C5F8877C86C}"/>
              </a:ext>
            </a:extLst>
          </p:cNvPr>
          <p:cNvSpPr/>
          <p:nvPr/>
        </p:nvSpPr>
        <p:spPr>
          <a:xfrm>
            <a:off x="2362200" y="3059668"/>
            <a:ext cx="39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http://127.0.0.1/La-Cuisine-Du-Monde/</a:t>
            </a:r>
            <a:r>
              <a:rPr lang="fr-FR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B491F90-3EFD-431C-BB40-6E07EAAF4A8B}"/>
              </a:ext>
            </a:extLst>
          </p:cNvPr>
          <p:cNvSpPr/>
          <p:nvPr/>
        </p:nvSpPr>
        <p:spPr>
          <a:xfrm>
            <a:off x="1991032" y="1518910"/>
            <a:ext cx="3931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/>
              <a:t>Lien vers le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088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4F94B-BCB2-4C0F-AC64-EC74C853D226}"/>
              </a:ext>
            </a:extLst>
          </p:cNvPr>
          <p:cNvSpPr/>
          <p:nvPr/>
        </p:nvSpPr>
        <p:spPr>
          <a:xfrm>
            <a:off x="3728488" y="304800"/>
            <a:ext cx="1436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Plan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BC1B75-09A4-4861-84F0-1D512F4212AB}"/>
              </a:ext>
            </a:extLst>
          </p:cNvPr>
          <p:cNvSpPr/>
          <p:nvPr/>
        </p:nvSpPr>
        <p:spPr>
          <a:xfrm>
            <a:off x="2362200" y="1752600"/>
            <a:ext cx="5181600" cy="52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028700" indent="-1028700">
              <a:buAutoNum type="romanUcPeriod"/>
            </a:pPr>
            <a:r>
              <a:rPr lang="fr-F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Tests Unitaires</a:t>
            </a:r>
          </a:p>
          <a:p>
            <a:pPr marL="1028700" indent="-1028700">
              <a:buAutoNum type="romanUcPeriod"/>
            </a:pPr>
            <a:r>
              <a:rPr lang="fr-F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Tests </a:t>
            </a:r>
            <a:r>
              <a:rPr lang="fr-F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Intégration</a:t>
            </a:r>
          </a:p>
          <a:p>
            <a:pPr marL="1028700" indent="-1028700">
              <a:buAutoNum type="romanUcPeriod"/>
            </a:pPr>
            <a:r>
              <a:rPr lang="fr-F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Tests Utilisateur</a:t>
            </a: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1028700" indent="-1028700">
              <a:buAutoNum type="romanUcPeriod"/>
            </a:pPr>
            <a:r>
              <a:rPr lang="fr-F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marL="1028700" indent="-1028700">
              <a:buAutoNum type="romanUcPeriod"/>
            </a:pPr>
            <a:r>
              <a:rPr lang="fr-F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Documentation</a:t>
            </a:r>
          </a:p>
          <a:p>
            <a:pPr marL="1028700" indent="-1028700">
              <a:buAutoNum type="romanUcPeriod"/>
            </a:pPr>
            <a:r>
              <a:rPr lang="fr-FR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Backlog</a:t>
            </a: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1028700" indent="-1028700">
              <a:buAutoNum type="romanUcPeriod"/>
            </a:pPr>
            <a:r>
              <a:rPr lang="fr-F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Avancement</a:t>
            </a:r>
            <a:r>
              <a:rPr lang="fr-F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fr-F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fr-F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5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AB8BE2-2B08-408F-B90D-B2BA8EFB4F8F}"/>
              </a:ext>
            </a:extLst>
          </p:cNvPr>
          <p:cNvSpPr/>
          <p:nvPr/>
        </p:nvSpPr>
        <p:spPr>
          <a:xfrm>
            <a:off x="2392721" y="-152400"/>
            <a:ext cx="4358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Tests Unitaires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2868F89-61E7-4A05-A8C2-4938054D39FD}"/>
              </a:ext>
            </a:extLst>
          </p:cNvPr>
          <p:cNvSpPr/>
          <p:nvPr/>
        </p:nvSpPr>
        <p:spPr>
          <a:xfrm>
            <a:off x="640372" y="578620"/>
            <a:ext cx="786325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8FED0BD-DEB3-485B-9471-779077764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440" y="1724324"/>
            <a:ext cx="890711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3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72D1D2C-9CCA-4024-BE01-99C5EBCD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r="6678" b="-1573"/>
          <a:stretch/>
        </p:blipFill>
        <p:spPr>
          <a:xfrm>
            <a:off x="359147" y="2819400"/>
            <a:ext cx="8090133" cy="3657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7B77D6C-37AB-43A1-BF7D-1815EFB17D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1" r="8283" b="53667"/>
          <a:stretch/>
        </p:blipFill>
        <p:spPr>
          <a:xfrm>
            <a:off x="381000" y="1533330"/>
            <a:ext cx="8068280" cy="1181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2118F3-8777-4DF7-ACB5-585CA4C2D153}"/>
              </a:ext>
            </a:extLst>
          </p:cNvPr>
          <p:cNvSpPr/>
          <p:nvPr/>
        </p:nvSpPr>
        <p:spPr>
          <a:xfrm>
            <a:off x="640373" y="0"/>
            <a:ext cx="786325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2/2</a:t>
            </a:r>
          </a:p>
        </p:txBody>
      </p:sp>
    </p:spTree>
    <p:extLst>
      <p:ext uri="{BB962C8B-B14F-4D97-AF65-F5344CB8AC3E}">
        <p14:creationId xmlns:p14="http://schemas.microsoft.com/office/powerpoint/2010/main" xmlns="" val="41397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1780F0-00ED-4957-BA20-053C36953290}"/>
              </a:ext>
            </a:extLst>
          </p:cNvPr>
          <p:cNvSpPr/>
          <p:nvPr/>
        </p:nvSpPr>
        <p:spPr>
          <a:xfrm>
            <a:off x="357158" y="-142900"/>
            <a:ext cx="8472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Tests </a:t>
            </a:r>
            <a:r>
              <a:rPr lang="fr-F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Intégration (ascendant)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4A40BE16-849D-4360-BBF5-00DBD753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356" y="1157107"/>
            <a:ext cx="7710518" cy="576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27CF705-D436-4402-8856-2B786139B8BB}"/>
              </a:ext>
            </a:extLst>
          </p:cNvPr>
          <p:cNvSpPr/>
          <p:nvPr/>
        </p:nvSpPr>
        <p:spPr>
          <a:xfrm>
            <a:off x="640372" y="578620"/>
            <a:ext cx="786325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xmlns="" val="3819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A6C62E7-B1A5-43F1-9689-4575C4C48F39}"/>
              </a:ext>
            </a:extLst>
          </p:cNvPr>
          <p:cNvSpPr/>
          <p:nvPr/>
        </p:nvSpPr>
        <p:spPr>
          <a:xfrm>
            <a:off x="640373" y="0"/>
            <a:ext cx="78632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d’intégration effectués</a:t>
            </a:r>
            <a:b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1/3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2ECF046-7D01-4CD6-B65B-BF6A00E4835F}"/>
              </a:ext>
            </a:extLst>
          </p:cNvPr>
          <p:cNvSpPr txBox="1"/>
          <p:nvPr/>
        </p:nvSpPr>
        <p:spPr>
          <a:xfrm>
            <a:off x="2029326" y="1905000"/>
            <a:ext cx="5181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Situation : intégration page commentaire avec page recette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Problème : à chaque ajout de commentaire ça marchait, mais ca redirigeait vers une autre page de recette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Résolution : sur le code, la redirection se faisait pour la page de recette avec l’</a:t>
            </a:r>
            <a:r>
              <a:rPr lang="fr-FR" dirty="0" err="1"/>
              <a:t>idRecette</a:t>
            </a:r>
            <a:r>
              <a:rPr lang="fr-FR" dirty="0"/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xmlns="" val="4128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A3F96D-F312-474C-843F-5D6C093B161F}"/>
              </a:ext>
            </a:extLst>
          </p:cNvPr>
          <p:cNvSpPr/>
          <p:nvPr/>
        </p:nvSpPr>
        <p:spPr>
          <a:xfrm>
            <a:off x="640373" y="0"/>
            <a:ext cx="78632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d’intégration effectués</a:t>
            </a:r>
            <a:b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2/3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7A8F6EB7-25C7-448B-89E8-CDBBD336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22" y="1960703"/>
            <a:ext cx="5307378" cy="35256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800" dirty="0"/>
              <a:t>Situation : Intégration du header connecté aux pages d’utilisateur connecté</a:t>
            </a:r>
          </a:p>
          <a:p>
            <a:pPr marL="0" indent="0">
              <a:buNone/>
            </a:pPr>
            <a:endParaRPr lang="fr-FR" sz="1800" dirty="0"/>
          </a:p>
          <a:p>
            <a:pPr>
              <a:buNone/>
            </a:pPr>
            <a:endParaRPr lang="fr-FR" sz="1800" dirty="0"/>
          </a:p>
          <a:p>
            <a:pPr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/>
              <a:t>Problème : bug d’affichage du header, les onglets s’affichaient en bas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/>
              <a:t>Résolution : le problème venait de la récupération </a:t>
            </a:r>
            <a:r>
              <a:rPr lang="fr-FR" sz="1800" dirty="0" err="1"/>
              <a:t>php</a:t>
            </a:r>
            <a:r>
              <a:rPr lang="fr-FR" sz="1800" dirty="0"/>
              <a:t> du l’adresse mail pour l’afficher, on a réussi a résoudre le problème</a:t>
            </a:r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xmlns="" id="{1CC40F3E-E1C9-4FDB-8A4D-D22C71CC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88232" y="2567285"/>
            <a:ext cx="5367536" cy="55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xmlns="" id="{D637BD50-A5AA-4E30-97BE-CB1D4FB5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4935" y="5356596"/>
            <a:ext cx="5383578" cy="58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08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A311CA2-970A-454E-854F-03DCB83EB027}"/>
              </a:ext>
            </a:extLst>
          </p:cNvPr>
          <p:cNvSpPr txBox="1"/>
          <p:nvPr/>
        </p:nvSpPr>
        <p:spPr>
          <a:xfrm>
            <a:off x="2029326" y="1905000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Situation : intégration de l’affichage des recettes sur la page d’accueil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Problème : si la description de la recette était longue, l’affichage était erroné et sortait du cadre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Résolution : mise en place d’une fonction </a:t>
            </a:r>
            <a:r>
              <a:rPr lang="fr-FR" dirty="0" err="1"/>
              <a:t>php</a:t>
            </a:r>
            <a:r>
              <a:rPr lang="fr-FR" dirty="0"/>
              <a:t> pour afficher que les 100 premiers mots de la description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12EF3F-2682-4312-B5F3-C06066B54BF5}"/>
              </a:ext>
            </a:extLst>
          </p:cNvPr>
          <p:cNvSpPr/>
          <p:nvPr/>
        </p:nvSpPr>
        <p:spPr>
          <a:xfrm>
            <a:off x="640373" y="0"/>
            <a:ext cx="78632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 d’intégration effectués</a:t>
            </a:r>
            <a:b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fr-F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xmlns="" val="36833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27F8A66-C528-48D9-9D29-DF9187B0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2" y="3809999"/>
            <a:ext cx="2076216" cy="3114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32A6BCF-913C-447C-9D01-45514F7F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4751" y="1132618"/>
            <a:ext cx="2076215" cy="2672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FCC9B5B8-303C-4081-B90C-9A45E1BD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3809999"/>
            <a:ext cx="2072054" cy="31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A718709-8D5E-48EC-A9AD-8F5F1978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1127593"/>
            <a:ext cx="2072054" cy="2677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0CE21E-3557-4457-B9E7-B13752326F29}"/>
              </a:ext>
            </a:extLst>
          </p:cNvPr>
          <p:cNvSpPr/>
          <p:nvPr/>
        </p:nvSpPr>
        <p:spPr>
          <a:xfrm>
            <a:off x="640372" y="496444"/>
            <a:ext cx="786325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Tests Utilisateurs</a:t>
            </a:r>
            <a:endParaRPr lang="fr-FR" sz="3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887672-C662-499E-89E9-06D0C79CE3F0}"/>
              </a:ext>
            </a:extLst>
          </p:cNvPr>
          <p:cNvSpPr/>
          <p:nvPr/>
        </p:nvSpPr>
        <p:spPr>
          <a:xfrm>
            <a:off x="2286000" y="241333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Situation : </a:t>
            </a:r>
            <a:r>
              <a:rPr lang="fr-FR" dirty="0" smtClean="0"/>
              <a:t>on a demander a des étudiants se connecter sur notre site et de l’essayer a leur guise et de nous faire un </a:t>
            </a:r>
            <a:r>
              <a:rPr lang="fr-FR" dirty="0" err="1" smtClean="0"/>
              <a:t>FeedBack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Problème : Différents bugs ont été constatés </a:t>
            </a:r>
            <a:r>
              <a:rPr lang="fr-FR" dirty="0" smtClean="0"/>
              <a:t>et la majorité corrigés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Vous allez nous aider à tester </a:t>
            </a:r>
            <a:r>
              <a:rPr lang="fr-FR" dirty="0" smtClean="0">
                <a:sym typeface="Wingdings" pitchFamily="2" charset="2"/>
              </a:rPr>
              <a:t> si vous le souhaitez bien sûr, on vous dira quoi faire quand le moment sera venu pour l’instant, 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allumez vos ordinateurs 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039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824</TotalTime>
  <Words>310</Words>
  <Application>Microsoft Office PowerPoint</Application>
  <PresentationFormat>Affichage à l'écran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X1 Carbon</dc:creator>
  <cp:lastModifiedBy>Low_Deep</cp:lastModifiedBy>
  <cp:revision>65</cp:revision>
  <dcterms:created xsi:type="dcterms:W3CDTF">2018-10-18T12:33:34Z</dcterms:created>
  <dcterms:modified xsi:type="dcterms:W3CDTF">2018-12-20T01:09:38Z</dcterms:modified>
</cp:coreProperties>
</file>