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0716B75-5936-4B78-8D60-823ED179821F}" type="datetimeFigureOut">
              <a:rPr lang="fr-FR" smtClean="0"/>
              <a:pPr/>
              <a:t>19/12/2018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97FD9DB-5B69-4666-B52B-0A230796F8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Tests d’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Cuisine Du Monde	</a:t>
            </a:r>
            <a:endParaRPr lang="fr-F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6874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test effectués: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Situation : intégration page commentaire avec page recette</a:t>
            </a:r>
          </a:p>
          <a:p>
            <a:r>
              <a:rPr lang="fr-FR" dirty="0" smtClean="0"/>
              <a:t>Problème : à chaque ajout de commentaire ça marchait, mais ca redirigeait vers une autre page de recette</a:t>
            </a:r>
          </a:p>
          <a:p>
            <a:r>
              <a:rPr lang="fr-FR" dirty="0" smtClean="0"/>
              <a:t>Résolution : sur le code, la redirection se faisait pour la page de recette avec l’</a:t>
            </a:r>
            <a:r>
              <a:rPr lang="fr-FR" dirty="0" err="1" smtClean="0"/>
              <a:t>idRecette</a:t>
            </a:r>
            <a:r>
              <a:rPr lang="fr-FR" dirty="0" smtClean="0"/>
              <a:t>=1;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69014"/>
          </a:xfrm>
        </p:spPr>
        <p:txBody>
          <a:bodyPr>
            <a:normAutofit/>
          </a:bodyPr>
          <a:lstStyle/>
          <a:p>
            <a:r>
              <a:rPr lang="fr-FR" dirty="0" smtClean="0"/>
              <a:t>Situation : Intégration du header connecté aux pages d’utilisateur connecté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Problème : bug d’affichage du header, les onglets s’affichaient en bas</a:t>
            </a:r>
          </a:p>
          <a:p>
            <a:r>
              <a:rPr lang="fr-FR" dirty="0" smtClean="0"/>
              <a:t>Résolution : le problème venait de la récupération </a:t>
            </a:r>
            <a:r>
              <a:rPr lang="fr-FR" dirty="0" err="1" smtClean="0"/>
              <a:t>php</a:t>
            </a:r>
            <a:r>
              <a:rPr lang="fr-FR" dirty="0" smtClean="0"/>
              <a:t> du l’adresse mail pour l’afficher, on a réussi a résoudre le problème</a:t>
            </a:r>
            <a:endParaRPr lang="fr-FR" dirty="0"/>
          </a:p>
        </p:txBody>
      </p:sp>
      <p:sp>
        <p:nvSpPr>
          <p:cNvPr id="3074" name="AutoShape 2" descr="blob:https://web.whatsapp.com/46578dd6-8170-4aec-bb14-fbebc904bf7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86454"/>
            <a:ext cx="8858280" cy="78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14554"/>
            <a:ext cx="8572528" cy="55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69080"/>
          </a:xfrm>
        </p:spPr>
        <p:txBody>
          <a:bodyPr/>
          <a:lstStyle/>
          <a:p>
            <a:r>
              <a:rPr lang="fr-FR" dirty="0" smtClean="0"/>
              <a:t>Situation : intégration de l’affichage des recettes sur la page d’accueil</a:t>
            </a:r>
          </a:p>
          <a:p>
            <a:r>
              <a:rPr lang="fr-FR" dirty="0" smtClean="0"/>
              <a:t>Problème : si la description de la recette était longue, l’affichage était erroné et sortait du cadre</a:t>
            </a:r>
          </a:p>
          <a:p>
            <a:r>
              <a:rPr lang="fr-FR" dirty="0" smtClean="0"/>
              <a:t>Résolution : mise en place d’une fonction </a:t>
            </a:r>
            <a:r>
              <a:rPr lang="fr-FR" dirty="0" err="1" smtClean="0"/>
              <a:t>php</a:t>
            </a:r>
            <a:r>
              <a:rPr lang="fr-FR" dirty="0" smtClean="0"/>
              <a:t> pour afficher que les 100 premiers mots de la description </a:t>
            </a:r>
          </a:p>
        </p:txBody>
      </p:sp>
      <p:sp>
        <p:nvSpPr>
          <p:cNvPr id="2050" name="AutoShape 2" descr="blob:https://web.whatsapp.com/46578dd6-8170-4aec-bb14-fbebc904bf7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308</TotalTime>
  <Words>146</Words>
  <Application>Microsoft Office PowerPoint</Application>
  <PresentationFormat>Affichage à l'écran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Verve</vt:lpstr>
      <vt:lpstr>Tests d’integration</vt:lpstr>
      <vt:lpstr>Diapositive 2</vt:lpstr>
      <vt:lpstr>Quelques test effectués: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d’integration</dc:title>
  <dc:creator>Low_Deep</dc:creator>
  <cp:lastModifiedBy>Low_Deep</cp:lastModifiedBy>
  <cp:revision>15</cp:revision>
  <dcterms:created xsi:type="dcterms:W3CDTF">2018-12-18T22:27:34Z</dcterms:created>
  <dcterms:modified xsi:type="dcterms:W3CDTF">2018-12-19T15:01:27Z</dcterms:modified>
</cp:coreProperties>
</file>