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5" r:id="rId3"/>
    <p:sldId id="266" r:id="rId4"/>
    <p:sldId id="258" r:id="rId5"/>
    <p:sldId id="259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abergnow.com/2019/10/25/tech-talk-all-you-need-to-know-about-codin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possible-bank-online-securely-yes-youre-carefu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b="1" dirty="0"/>
              <a:t>B</a:t>
            </a:r>
            <a:r>
              <a:rPr lang="en-US" sz="8000" dirty="0"/>
              <a:t>anking</a:t>
            </a:r>
            <a:r>
              <a:rPr lang="en-US" sz="8000" u="sng" dirty="0"/>
              <a:t> </a:t>
            </a:r>
            <a:r>
              <a:rPr lang="en-US" sz="8000" b="1" dirty="0"/>
              <a:t>S</a:t>
            </a:r>
            <a:r>
              <a:rPr lang="en-US" sz="8000" dirty="0"/>
              <a:t>ervices</a:t>
            </a:r>
            <a:br>
              <a:rPr lang="en-US" sz="8000" dirty="0"/>
            </a:br>
            <a:r>
              <a:rPr lang="en-US" sz="8000" b="1" dirty="0"/>
              <a:t>S</a:t>
            </a:r>
            <a:r>
              <a:rPr lang="en-US" sz="8000" dirty="0"/>
              <a:t>oftware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66F8A5-DA90-8963-AFD3-B987A86D5569}"/>
              </a:ext>
            </a:extLst>
          </p:cNvPr>
          <p:cNvSpPr txBox="1"/>
          <p:nvPr/>
        </p:nvSpPr>
        <p:spPr>
          <a:xfrm>
            <a:off x="5289754" y="4594876"/>
            <a:ext cx="511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 Diptish Gohane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ACE26-AC37-9FC0-92C3-627F4911DE41}"/>
              </a:ext>
            </a:extLst>
          </p:cNvPr>
          <p:cNvSpPr txBox="1"/>
          <p:nvPr/>
        </p:nvSpPr>
        <p:spPr>
          <a:xfrm>
            <a:off x="3558988" y="188258"/>
            <a:ext cx="50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MIT-ADT UNIVERSITY</a:t>
            </a:r>
            <a:endParaRPr lang="en-IN" sz="36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82469-3DA3-0C04-2FA2-23D581008529}"/>
              </a:ext>
            </a:extLst>
          </p:cNvPr>
          <p:cNvSpPr txBox="1"/>
          <p:nvPr/>
        </p:nvSpPr>
        <p:spPr>
          <a:xfrm>
            <a:off x="1420906" y="170329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By:-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A5C05-A138-7324-ED09-4D27D8EC9E73}"/>
              </a:ext>
            </a:extLst>
          </p:cNvPr>
          <p:cNvSpPr txBox="1"/>
          <p:nvPr/>
        </p:nvSpPr>
        <p:spPr>
          <a:xfrm>
            <a:off x="7691717" y="170329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By:-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80F17-7A6C-A454-1D0E-4221369A891C}"/>
              </a:ext>
            </a:extLst>
          </p:cNvPr>
          <p:cNvSpPr txBox="1"/>
          <p:nvPr/>
        </p:nvSpPr>
        <p:spPr>
          <a:xfrm>
            <a:off x="1192306" y="251011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Prof. </a:t>
            </a:r>
            <a:r>
              <a:rPr lang="en-US" dirty="0" err="1"/>
              <a:t>Rahesha</a:t>
            </a:r>
            <a:r>
              <a:rPr lang="en-US" dirty="0"/>
              <a:t> Mulla </a:t>
            </a:r>
            <a:r>
              <a:rPr lang="en-US" dirty="0" err="1"/>
              <a:t>maam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938E-4F27-F6D1-66BF-65EEA2127AED}"/>
              </a:ext>
            </a:extLst>
          </p:cNvPr>
          <p:cNvSpPr txBox="1"/>
          <p:nvPr/>
        </p:nvSpPr>
        <p:spPr>
          <a:xfrm>
            <a:off x="7700682" y="251011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Diptish Gohane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41D61E-4EE7-E0F0-12C2-4187AEE5BF0C}"/>
              </a:ext>
            </a:extLst>
          </p:cNvPr>
          <p:cNvCxnSpPr/>
          <p:nvPr/>
        </p:nvCxnSpPr>
        <p:spPr>
          <a:xfrm>
            <a:off x="188259" y="1084729"/>
            <a:ext cx="113134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3ED83-8724-2A52-DB32-12E5D5996731}"/>
              </a:ext>
            </a:extLst>
          </p:cNvPr>
          <p:cNvCxnSpPr/>
          <p:nvPr/>
        </p:nvCxnSpPr>
        <p:spPr>
          <a:xfrm>
            <a:off x="5271247" y="1775012"/>
            <a:ext cx="0" cy="1837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5CA8C-CF34-271E-89D3-53534C2D8CCE}"/>
              </a:ext>
            </a:extLst>
          </p:cNvPr>
          <p:cNvCxnSpPr/>
          <p:nvPr/>
        </p:nvCxnSpPr>
        <p:spPr>
          <a:xfrm>
            <a:off x="1420906" y="2339788"/>
            <a:ext cx="8314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4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06B2A-803B-4C1C-674D-0DB2D8E221F3}"/>
              </a:ext>
            </a:extLst>
          </p:cNvPr>
          <p:cNvSpPr txBox="1"/>
          <p:nvPr/>
        </p:nvSpPr>
        <p:spPr>
          <a:xfrm>
            <a:off x="3003176" y="206188"/>
            <a:ext cx="597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FRONTEND</a:t>
            </a:r>
            <a:r>
              <a:rPr lang="en-US" sz="3200" b="1" dirty="0"/>
              <a:t>  </a:t>
            </a:r>
            <a:r>
              <a:rPr lang="en-US" sz="3200" b="1" u="sng" dirty="0"/>
              <a:t>(LANGUAGE USED)</a:t>
            </a:r>
            <a:endParaRPr lang="en-IN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9E928-7A74-7BC0-AA51-6382868415C0}"/>
              </a:ext>
            </a:extLst>
          </p:cNvPr>
          <p:cNvSpPr txBox="1"/>
          <p:nvPr/>
        </p:nvSpPr>
        <p:spPr>
          <a:xfrm>
            <a:off x="1676399" y="1631576"/>
            <a:ext cx="245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Python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32FFC-3BEB-D9EB-22C4-F1E60967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4376" y="1120588"/>
            <a:ext cx="6846930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4414" cy="1291185"/>
          </a:xfrm>
        </p:spPr>
        <p:txBody>
          <a:bodyPr anchor="ctr">
            <a:normAutofit/>
          </a:bodyPr>
          <a:lstStyle/>
          <a:p>
            <a:pPr lvl="0" algn="r"/>
            <a:r>
              <a:rPr lang="en-US" sz="4800" u="sng" dirty="0">
                <a:solidFill>
                  <a:schemeClr val="tx1"/>
                </a:solidFill>
              </a:rPr>
              <a:t>INTRODUCTION</a:t>
            </a:r>
            <a:r>
              <a:rPr lang="en-US" sz="4800" i="1" dirty="0">
                <a:solidFill>
                  <a:srgbClr val="FFFFFF"/>
                </a:solidFill>
              </a:rPr>
              <a:t>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B3F49-A36D-BAF0-AD94-AB9E288928FE}"/>
              </a:ext>
            </a:extLst>
          </p:cNvPr>
          <p:cNvSpPr txBox="1"/>
          <p:nvPr/>
        </p:nvSpPr>
        <p:spPr>
          <a:xfrm>
            <a:off x="741269" y="2102783"/>
            <a:ext cx="9837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anking services software (</a:t>
            </a:r>
            <a:r>
              <a:rPr lang="en-US" sz="2800" b="1" dirty="0"/>
              <a:t>BSS</a:t>
            </a:r>
            <a:r>
              <a:rPr lang="en-US" sz="2800" dirty="0"/>
              <a:t>) allows customer to perform banking transactions anywhere and at anytime without the need of human teller.</a:t>
            </a:r>
          </a:p>
          <a:p>
            <a:endParaRPr lang="en-US" sz="2800" dirty="0"/>
          </a:p>
          <a:p>
            <a:r>
              <a:rPr lang="en-US" sz="2800" b="1" dirty="0"/>
              <a:t>B</a:t>
            </a:r>
            <a:r>
              <a:rPr lang="en-US" sz="2800" dirty="0"/>
              <a:t>y using account no and password at this software ,individuals can withdraw cash from current or  saving accounts, make a deposit or transfer money from one account to anther or perform other functions.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E718FF-D34C-4727-D21B-3BA33AA3CBD5}"/>
              </a:ext>
            </a:extLst>
          </p:cNvPr>
          <p:cNvSpPr txBox="1"/>
          <p:nvPr/>
        </p:nvSpPr>
        <p:spPr>
          <a:xfrm>
            <a:off x="3092823" y="134471"/>
            <a:ext cx="600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Goals and Objectives</a:t>
            </a:r>
            <a:endParaRPr lang="en-IN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4EB78B-5A31-4181-A8D1-C2EF6825DDF5}"/>
              </a:ext>
            </a:extLst>
          </p:cNvPr>
          <p:cNvCxnSpPr/>
          <p:nvPr/>
        </p:nvCxnSpPr>
        <p:spPr>
          <a:xfrm>
            <a:off x="251012" y="1272988"/>
            <a:ext cx="1160032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A9FBBA-A95A-472B-E4D6-C32E9FB68C56}"/>
              </a:ext>
            </a:extLst>
          </p:cNvPr>
          <p:cNvSpPr txBox="1"/>
          <p:nvPr/>
        </p:nvSpPr>
        <p:spPr>
          <a:xfrm>
            <a:off x="663388" y="1721224"/>
            <a:ext cx="103542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/>
              <a:t>Customer Satisfaction</a:t>
            </a:r>
            <a:r>
              <a:rPr lang="en-US" sz="2000" b="1" dirty="0"/>
              <a:t>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 can do his operations comfortably without any risk or losing of his 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/>
              <a:t>Saving Customer Time </a:t>
            </a:r>
            <a:r>
              <a:rPr lang="en-US" sz="2000" b="1" dirty="0"/>
              <a:t>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Client doesn’t need to go to the bank to do small operation.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/>
              <a:t>Protecting The Customer</a:t>
            </a:r>
            <a:r>
              <a:rPr lang="en-US" sz="2000" b="1" dirty="0"/>
              <a:t>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helps the customer to be satisfy and comfortable in his choices, this protection contains customer’s account, money and his 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/>
              <a:t>Transferring Money </a:t>
            </a:r>
            <a:r>
              <a:rPr lang="en-US" sz="2000" b="1" dirty="0"/>
              <a:t>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Help client transferring money to another bank.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775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8C448-25F8-74A0-C039-1FD100994F87}"/>
              </a:ext>
            </a:extLst>
          </p:cNvPr>
          <p:cNvSpPr txBox="1"/>
          <p:nvPr/>
        </p:nvSpPr>
        <p:spPr>
          <a:xfrm>
            <a:off x="5181601" y="98612"/>
            <a:ext cx="35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 CHART</a:t>
            </a:r>
            <a:endParaRPr lang="en-IN" b="1" u="s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2EFC1-70BB-61C8-FA2E-8D6CABAB1F49}"/>
              </a:ext>
            </a:extLst>
          </p:cNvPr>
          <p:cNvSpPr/>
          <p:nvPr/>
        </p:nvSpPr>
        <p:spPr>
          <a:xfrm>
            <a:off x="5253318" y="600635"/>
            <a:ext cx="13716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C94C7DE-2599-7F51-AD1F-96FCAD0FB7DC}"/>
              </a:ext>
            </a:extLst>
          </p:cNvPr>
          <p:cNvSpPr/>
          <p:nvPr/>
        </p:nvSpPr>
        <p:spPr>
          <a:xfrm>
            <a:off x="4325471" y="1291371"/>
            <a:ext cx="3227294" cy="295835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INSTRUCTION</a:t>
            </a:r>
            <a:endParaRPr lang="en-IN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8BC8F-2F7C-9B10-7469-0AAD9DD6BBCC}"/>
              </a:ext>
            </a:extLst>
          </p:cNvPr>
          <p:cNvSpPr/>
          <p:nvPr/>
        </p:nvSpPr>
        <p:spPr>
          <a:xfrm>
            <a:off x="1" y="3854822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DEPOSIT</a:t>
            </a:r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E3288-2B5D-90E3-DA64-BD9F665AAE22}"/>
              </a:ext>
            </a:extLst>
          </p:cNvPr>
          <p:cNvSpPr/>
          <p:nvPr/>
        </p:nvSpPr>
        <p:spPr>
          <a:xfrm>
            <a:off x="4948518" y="1882889"/>
            <a:ext cx="1981200" cy="475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ENTER AC/NO</a:t>
            </a:r>
          </a:p>
          <a:p>
            <a:pPr algn="ctr"/>
            <a:r>
              <a:rPr lang="en-US" sz="1400" b="1" dirty="0"/>
              <a:t>AND PASSWORD</a:t>
            </a:r>
            <a:endParaRPr lang="en-IN" sz="1400" b="1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674E29C-BD9F-04C8-F2A4-BB31677F860F}"/>
              </a:ext>
            </a:extLst>
          </p:cNvPr>
          <p:cNvSpPr/>
          <p:nvPr/>
        </p:nvSpPr>
        <p:spPr>
          <a:xfrm>
            <a:off x="4753536" y="2619542"/>
            <a:ext cx="2371164" cy="73062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BANKING SERVICES</a:t>
            </a:r>
            <a:endParaRPr lang="en-IN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D75DA-CDB8-A388-3EEE-42E4CAF9A609}"/>
              </a:ext>
            </a:extLst>
          </p:cNvPr>
          <p:cNvSpPr/>
          <p:nvPr/>
        </p:nvSpPr>
        <p:spPr>
          <a:xfrm>
            <a:off x="3071131" y="3859284"/>
            <a:ext cx="1400734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PIN CHANGE</a:t>
            </a:r>
            <a:endParaRPr lang="en-IN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B44A3-A398-7B1A-0FF1-3EE1534CAB27}"/>
              </a:ext>
            </a:extLst>
          </p:cNvPr>
          <p:cNvSpPr/>
          <p:nvPr/>
        </p:nvSpPr>
        <p:spPr>
          <a:xfrm>
            <a:off x="1418853" y="3854822"/>
            <a:ext cx="1430998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TRANSFER</a:t>
            </a:r>
            <a:endParaRPr lang="en-IN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AE6D06-D4E2-9352-314B-765E3975AD28}"/>
              </a:ext>
            </a:extLst>
          </p:cNvPr>
          <p:cNvSpPr/>
          <p:nvPr/>
        </p:nvSpPr>
        <p:spPr>
          <a:xfrm>
            <a:off x="4650870" y="3854821"/>
            <a:ext cx="1400734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OTHER SERVICES</a:t>
            </a:r>
            <a:endParaRPr lang="en-IN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075D2-437B-D062-9E95-88C8D9C39BE6}"/>
              </a:ext>
            </a:extLst>
          </p:cNvPr>
          <p:cNvSpPr/>
          <p:nvPr/>
        </p:nvSpPr>
        <p:spPr>
          <a:xfrm>
            <a:off x="6206265" y="3854821"/>
            <a:ext cx="1382803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FAST CASH</a:t>
            </a:r>
            <a:endParaRPr lang="en-IN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29B3B9-6AFB-1FD9-7FE9-1F8AA4FF391E}"/>
              </a:ext>
            </a:extLst>
          </p:cNvPr>
          <p:cNvSpPr/>
          <p:nvPr/>
        </p:nvSpPr>
        <p:spPr>
          <a:xfrm>
            <a:off x="7743729" y="3854821"/>
            <a:ext cx="1382803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WITHDRAWL</a:t>
            </a:r>
            <a:endParaRPr lang="en-IN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8BC34-66E0-A281-D728-2341303099C3}"/>
              </a:ext>
            </a:extLst>
          </p:cNvPr>
          <p:cNvSpPr/>
          <p:nvPr/>
        </p:nvSpPr>
        <p:spPr>
          <a:xfrm>
            <a:off x="10773147" y="3854820"/>
            <a:ext cx="1382803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MINI STATEMENT</a:t>
            </a:r>
            <a:endParaRPr lang="en-IN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E4DECB-D8F3-8D45-B0D1-CE10EEB9C8B2}"/>
              </a:ext>
            </a:extLst>
          </p:cNvPr>
          <p:cNvSpPr/>
          <p:nvPr/>
        </p:nvSpPr>
        <p:spPr>
          <a:xfrm>
            <a:off x="9281193" y="3854820"/>
            <a:ext cx="1382803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BALANCE ENQUIRY</a:t>
            </a:r>
            <a:endParaRPr lang="en-IN" sz="11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921B9-90A3-B580-4A36-A61308B53664}"/>
              </a:ext>
            </a:extLst>
          </p:cNvPr>
          <p:cNvSpPr/>
          <p:nvPr/>
        </p:nvSpPr>
        <p:spPr>
          <a:xfrm>
            <a:off x="45667" y="4610484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ENTER AMOUNT</a:t>
            </a:r>
            <a:endParaRPr lang="en-IN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44C3A-1577-31E1-27CF-724B60FEEEE7}"/>
              </a:ext>
            </a:extLst>
          </p:cNvPr>
          <p:cNvSpPr/>
          <p:nvPr/>
        </p:nvSpPr>
        <p:spPr>
          <a:xfrm>
            <a:off x="1499296" y="4607857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ENTER AC/NO </a:t>
            </a:r>
          </a:p>
          <a:p>
            <a:pPr algn="ctr"/>
            <a:r>
              <a:rPr lang="en-US" sz="1400" b="1" dirty="0"/>
              <a:t>OF FUNDER</a:t>
            </a:r>
            <a:endParaRPr lang="en-IN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D5AF6-30A3-7C1D-D149-3F4C2399CBC1}"/>
              </a:ext>
            </a:extLst>
          </p:cNvPr>
          <p:cNvSpPr/>
          <p:nvPr/>
        </p:nvSpPr>
        <p:spPr>
          <a:xfrm>
            <a:off x="3100825" y="4607857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ENTER NEW PIN</a:t>
            </a:r>
            <a:endParaRPr lang="en-IN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990C71-4A9C-A5B4-FDCC-C30F655DBE3A}"/>
              </a:ext>
            </a:extLst>
          </p:cNvPr>
          <p:cNvSpPr/>
          <p:nvPr/>
        </p:nvSpPr>
        <p:spPr>
          <a:xfrm>
            <a:off x="4704865" y="4597040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SELECT</a:t>
            </a:r>
            <a:endParaRPr lang="en-IN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3E02B-B1AD-0CC0-5F6D-CCB354BBD9DE}"/>
              </a:ext>
            </a:extLst>
          </p:cNvPr>
          <p:cNvSpPr/>
          <p:nvPr/>
        </p:nvSpPr>
        <p:spPr>
          <a:xfrm>
            <a:off x="6199097" y="4583589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SELECT AMOUNT</a:t>
            </a:r>
            <a:endParaRPr lang="en-IN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99535-65C2-29C3-19EC-865F0628A791}"/>
              </a:ext>
            </a:extLst>
          </p:cNvPr>
          <p:cNvSpPr/>
          <p:nvPr/>
        </p:nvSpPr>
        <p:spPr>
          <a:xfrm>
            <a:off x="8011082" y="4597039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ENETR AMOUNT</a:t>
            </a:r>
            <a:endParaRPr lang="en-IN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077C71-C7B2-7F0C-A938-F3A7601345C6}"/>
              </a:ext>
            </a:extLst>
          </p:cNvPr>
          <p:cNvSpPr/>
          <p:nvPr/>
        </p:nvSpPr>
        <p:spPr>
          <a:xfrm>
            <a:off x="9503036" y="4607857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ENETR AC/NO</a:t>
            </a:r>
            <a:endParaRPr lang="en-IN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A92B-9CC3-6893-0870-789F09E6E1E6}"/>
              </a:ext>
            </a:extLst>
          </p:cNvPr>
          <p:cNvSpPr/>
          <p:nvPr/>
        </p:nvSpPr>
        <p:spPr>
          <a:xfrm>
            <a:off x="10876222" y="4607857"/>
            <a:ext cx="1270111" cy="47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ENETR AMOUNT</a:t>
            </a:r>
            <a:endParaRPr lang="en-IN" sz="1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5D44ED-ADBC-98E8-2A04-758B2B787DB0}"/>
              </a:ext>
            </a:extLst>
          </p:cNvPr>
          <p:cNvSpPr/>
          <p:nvPr/>
        </p:nvSpPr>
        <p:spPr>
          <a:xfrm>
            <a:off x="-9639" y="5531223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5407C-1947-9B91-A6F6-3B621B407217}"/>
              </a:ext>
            </a:extLst>
          </p:cNvPr>
          <p:cNvSpPr/>
          <p:nvPr/>
        </p:nvSpPr>
        <p:spPr>
          <a:xfrm>
            <a:off x="1499296" y="5531223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621586-CEBE-A418-1C98-74322BA22850}"/>
              </a:ext>
            </a:extLst>
          </p:cNvPr>
          <p:cNvSpPr/>
          <p:nvPr/>
        </p:nvSpPr>
        <p:spPr>
          <a:xfrm>
            <a:off x="3049287" y="5531223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809A19-7268-0E91-C6D1-D3081A59C086}"/>
              </a:ext>
            </a:extLst>
          </p:cNvPr>
          <p:cNvSpPr/>
          <p:nvPr/>
        </p:nvSpPr>
        <p:spPr>
          <a:xfrm>
            <a:off x="4570107" y="5527661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92AA4-5C53-5415-8775-79B869A1D3E7}"/>
              </a:ext>
            </a:extLst>
          </p:cNvPr>
          <p:cNvSpPr/>
          <p:nvPr/>
        </p:nvSpPr>
        <p:spPr>
          <a:xfrm>
            <a:off x="6130580" y="5496287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54388D-7850-35F4-8D31-913F4EA81BCE}"/>
              </a:ext>
            </a:extLst>
          </p:cNvPr>
          <p:cNvSpPr/>
          <p:nvPr/>
        </p:nvSpPr>
        <p:spPr>
          <a:xfrm>
            <a:off x="7716177" y="5496287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B868A51-5D23-3A61-BED4-7B75A0B7F50E}"/>
              </a:ext>
            </a:extLst>
          </p:cNvPr>
          <p:cNvSpPr/>
          <p:nvPr/>
        </p:nvSpPr>
        <p:spPr>
          <a:xfrm>
            <a:off x="9315749" y="5496287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78DBEF-11D9-BDC8-82BF-D5F82740855B}"/>
              </a:ext>
            </a:extLst>
          </p:cNvPr>
          <p:cNvSpPr/>
          <p:nvPr/>
        </p:nvSpPr>
        <p:spPr>
          <a:xfrm>
            <a:off x="10824684" y="5496287"/>
            <a:ext cx="1373186" cy="475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THANKS</a:t>
            </a:r>
            <a:endParaRPr lang="en-IN" sz="16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B65E78-EA5D-A0C7-A579-EC7E4BA3E550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5939118" y="1057835"/>
            <a:ext cx="0" cy="2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7AD629-D14F-2464-2B58-DCF852EB9E8C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5939118" y="1587206"/>
            <a:ext cx="0" cy="29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411DBE-8587-0621-505F-7B77D107E82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939118" y="2358018"/>
            <a:ext cx="0" cy="26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54EFDF-0E19-2BFF-C5CD-E061E3E2E320}"/>
              </a:ext>
            </a:extLst>
          </p:cNvPr>
          <p:cNvCxnSpPr>
            <a:cxnSpLocks/>
          </p:cNvCxnSpPr>
          <p:nvPr/>
        </p:nvCxnSpPr>
        <p:spPr>
          <a:xfrm>
            <a:off x="349624" y="3505200"/>
            <a:ext cx="11326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8C3D89-2097-DF72-DD8D-90585755A71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939118" y="3350166"/>
            <a:ext cx="0" cy="15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EEC4C2-9C9D-AF6F-EEAF-B937A3C6F2D2}"/>
              </a:ext>
            </a:extLst>
          </p:cNvPr>
          <p:cNvCxnSpPr>
            <a:cxnSpLocks/>
          </p:cNvCxnSpPr>
          <p:nvPr/>
        </p:nvCxnSpPr>
        <p:spPr>
          <a:xfrm>
            <a:off x="380545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2FF05C-FE07-F93F-B1CB-AEA9E8B1E8B9}"/>
              </a:ext>
            </a:extLst>
          </p:cNvPr>
          <p:cNvCxnSpPr>
            <a:cxnSpLocks/>
          </p:cNvCxnSpPr>
          <p:nvPr/>
        </p:nvCxnSpPr>
        <p:spPr>
          <a:xfrm>
            <a:off x="2047980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8993A5-2D63-DFC6-DA12-0C7F5369A3B6}"/>
              </a:ext>
            </a:extLst>
          </p:cNvPr>
          <p:cNvCxnSpPr>
            <a:cxnSpLocks/>
          </p:cNvCxnSpPr>
          <p:nvPr/>
        </p:nvCxnSpPr>
        <p:spPr>
          <a:xfrm>
            <a:off x="3670592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A04516-5930-4BA9-3824-0FFEDAC24B29}"/>
              </a:ext>
            </a:extLst>
          </p:cNvPr>
          <p:cNvCxnSpPr>
            <a:cxnSpLocks/>
          </p:cNvCxnSpPr>
          <p:nvPr/>
        </p:nvCxnSpPr>
        <p:spPr>
          <a:xfrm>
            <a:off x="5253318" y="3509681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9866E2-7D9E-BFBC-9A79-4F52FBE69225}"/>
              </a:ext>
            </a:extLst>
          </p:cNvPr>
          <p:cNvCxnSpPr>
            <a:cxnSpLocks/>
          </p:cNvCxnSpPr>
          <p:nvPr/>
        </p:nvCxnSpPr>
        <p:spPr>
          <a:xfrm>
            <a:off x="6865073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83322E2-6FF3-E03E-A92A-F0E6E0E81521}"/>
              </a:ext>
            </a:extLst>
          </p:cNvPr>
          <p:cNvCxnSpPr>
            <a:cxnSpLocks/>
          </p:cNvCxnSpPr>
          <p:nvPr/>
        </p:nvCxnSpPr>
        <p:spPr>
          <a:xfrm>
            <a:off x="8314309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FD30AC-EEE5-C5DE-5026-5620247EDDA3}"/>
              </a:ext>
            </a:extLst>
          </p:cNvPr>
          <p:cNvCxnSpPr>
            <a:cxnSpLocks/>
          </p:cNvCxnSpPr>
          <p:nvPr/>
        </p:nvCxnSpPr>
        <p:spPr>
          <a:xfrm>
            <a:off x="9892098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0D0CE3-4E90-487C-2373-973BF8D11170}"/>
              </a:ext>
            </a:extLst>
          </p:cNvPr>
          <p:cNvCxnSpPr>
            <a:cxnSpLocks/>
          </p:cNvCxnSpPr>
          <p:nvPr/>
        </p:nvCxnSpPr>
        <p:spPr>
          <a:xfrm>
            <a:off x="11676074" y="3505200"/>
            <a:ext cx="0" cy="34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6DCBE2-B98D-F589-284E-775F8DA6EF5B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2134352" y="4329951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98C1D7-F0EC-096E-D0BB-CE5815094A87}"/>
              </a:ext>
            </a:extLst>
          </p:cNvPr>
          <p:cNvCxnSpPr>
            <a:cxnSpLocks/>
          </p:cNvCxnSpPr>
          <p:nvPr/>
        </p:nvCxnSpPr>
        <p:spPr>
          <a:xfrm>
            <a:off x="3754321" y="4305683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F18945-F7CD-88C5-917E-A2B2D2FEEAAE}"/>
              </a:ext>
            </a:extLst>
          </p:cNvPr>
          <p:cNvCxnSpPr>
            <a:cxnSpLocks/>
          </p:cNvCxnSpPr>
          <p:nvPr/>
        </p:nvCxnSpPr>
        <p:spPr>
          <a:xfrm>
            <a:off x="5331707" y="4316502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37065D-E231-DB1B-18A3-01DA4373A4F9}"/>
              </a:ext>
            </a:extLst>
          </p:cNvPr>
          <p:cNvCxnSpPr>
            <a:cxnSpLocks/>
          </p:cNvCxnSpPr>
          <p:nvPr/>
        </p:nvCxnSpPr>
        <p:spPr>
          <a:xfrm>
            <a:off x="6856860" y="4305683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A1BE70-BCC9-D9F7-AC84-122AF6B3F2C3}"/>
              </a:ext>
            </a:extLst>
          </p:cNvPr>
          <p:cNvCxnSpPr>
            <a:cxnSpLocks/>
          </p:cNvCxnSpPr>
          <p:nvPr/>
        </p:nvCxnSpPr>
        <p:spPr>
          <a:xfrm>
            <a:off x="8562046" y="4316502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C0A7567-602F-548E-E7EE-9BD2812FD854}"/>
              </a:ext>
            </a:extLst>
          </p:cNvPr>
          <p:cNvCxnSpPr>
            <a:cxnSpLocks/>
          </p:cNvCxnSpPr>
          <p:nvPr/>
        </p:nvCxnSpPr>
        <p:spPr>
          <a:xfrm>
            <a:off x="9972594" y="4310163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7A3638-FC33-6893-ED71-CD267BAAEBAC}"/>
              </a:ext>
            </a:extLst>
          </p:cNvPr>
          <p:cNvCxnSpPr>
            <a:cxnSpLocks/>
          </p:cNvCxnSpPr>
          <p:nvPr/>
        </p:nvCxnSpPr>
        <p:spPr>
          <a:xfrm>
            <a:off x="11464548" y="4329951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473F64B-6B42-1E50-3D1D-75022BF3939D}"/>
              </a:ext>
            </a:extLst>
          </p:cNvPr>
          <p:cNvCxnSpPr>
            <a:cxnSpLocks/>
          </p:cNvCxnSpPr>
          <p:nvPr/>
        </p:nvCxnSpPr>
        <p:spPr>
          <a:xfrm>
            <a:off x="635808" y="4310163"/>
            <a:ext cx="0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133A7A-5C56-BD2B-E7DC-DCBCEA83C408}"/>
              </a:ext>
            </a:extLst>
          </p:cNvPr>
          <p:cNvCxnSpPr>
            <a:stCxn id="20" idx="2"/>
            <a:endCxn id="34" idx="0"/>
          </p:cNvCxnSpPr>
          <p:nvPr/>
        </p:nvCxnSpPr>
        <p:spPr>
          <a:xfrm flipH="1">
            <a:off x="676954" y="5085613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05BECC-CB62-E86C-7427-805D86364480}"/>
              </a:ext>
            </a:extLst>
          </p:cNvPr>
          <p:cNvCxnSpPr/>
          <p:nvPr/>
        </p:nvCxnSpPr>
        <p:spPr>
          <a:xfrm flipH="1">
            <a:off x="2115012" y="5067679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31B5A2E-06B1-C974-2032-946A6047A8B7}"/>
              </a:ext>
            </a:extLst>
          </p:cNvPr>
          <p:cNvCxnSpPr/>
          <p:nvPr/>
        </p:nvCxnSpPr>
        <p:spPr>
          <a:xfrm flipH="1">
            <a:off x="3733995" y="5085613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E34DD0-37CF-DA50-25EA-1A6CF1D2B341}"/>
              </a:ext>
            </a:extLst>
          </p:cNvPr>
          <p:cNvCxnSpPr/>
          <p:nvPr/>
        </p:nvCxnSpPr>
        <p:spPr>
          <a:xfrm flipH="1">
            <a:off x="5257312" y="5045355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C0717D1-70C7-9DB4-EF76-1C203BD0DAB8}"/>
              </a:ext>
            </a:extLst>
          </p:cNvPr>
          <p:cNvCxnSpPr/>
          <p:nvPr/>
        </p:nvCxnSpPr>
        <p:spPr>
          <a:xfrm flipH="1">
            <a:off x="6837004" y="5054698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9AA917-3A9D-2859-B7BF-9D160AB31EAA}"/>
              </a:ext>
            </a:extLst>
          </p:cNvPr>
          <p:cNvCxnSpPr/>
          <p:nvPr/>
        </p:nvCxnSpPr>
        <p:spPr>
          <a:xfrm flipH="1">
            <a:off x="8541719" y="5057320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6AE95F-38ED-6695-9943-FBCCF0B53F69}"/>
              </a:ext>
            </a:extLst>
          </p:cNvPr>
          <p:cNvCxnSpPr/>
          <p:nvPr/>
        </p:nvCxnSpPr>
        <p:spPr>
          <a:xfrm flipH="1">
            <a:off x="10073054" y="5045355"/>
            <a:ext cx="3769" cy="44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8E155C-88BC-A92A-0793-B98209D2DFB7}"/>
              </a:ext>
            </a:extLst>
          </p:cNvPr>
          <p:cNvCxnSpPr>
            <a:cxnSpLocks/>
          </p:cNvCxnSpPr>
          <p:nvPr/>
        </p:nvCxnSpPr>
        <p:spPr>
          <a:xfrm>
            <a:off x="11646483" y="5082986"/>
            <a:ext cx="0" cy="40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F64B-7141-C6F3-9547-F6712A7B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16" y="-1281176"/>
            <a:ext cx="3794063" cy="2093975"/>
          </a:xfrm>
        </p:spPr>
        <p:txBody>
          <a:bodyPr/>
          <a:lstStyle/>
          <a:p>
            <a:r>
              <a:rPr lang="en-US" b="1" u="sng" dirty="0"/>
              <a:t>INSTRUCTIONS</a:t>
            </a:r>
            <a:endParaRPr lang="en-IN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2FFD8-A9EE-D16F-34B1-29BC92AC6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9760" y="812799"/>
            <a:ext cx="6755453" cy="55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D565-29CB-B0F4-8321-BB651895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231" y="916655"/>
            <a:ext cx="4251264" cy="5672404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1. Enter ac/no and Wait about 10-20         seconds until the software checks.</a:t>
            </a:r>
            <a:br>
              <a:rPr lang="en-US" b="1" dirty="0">
                <a:solidFill>
                  <a:srgbClr val="9BA8B7"/>
                </a:solidFill>
              </a:rPr>
            </a:br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2. Enter Your PIN, or Personal Identification Number and Press OK.</a:t>
            </a:r>
          </a:p>
          <a:p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3. Select option - Banking.</a:t>
            </a:r>
            <a:br>
              <a:rPr lang="en-US" b="1" dirty="0">
                <a:solidFill>
                  <a:srgbClr val="9BA8B7"/>
                </a:solidFill>
              </a:rPr>
            </a:br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4. Select the Transaction.</a:t>
            </a:r>
          </a:p>
          <a:p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5.  Allows the Screen to show if You Wish to obtain a receipt or not.</a:t>
            </a:r>
          </a:p>
          <a:p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6. Allow Your transaction to be processed.</a:t>
            </a:r>
            <a:br>
              <a:rPr lang="en-US" b="1" dirty="0">
                <a:solidFill>
                  <a:srgbClr val="9BA8B7"/>
                </a:solidFill>
              </a:rPr>
            </a:br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7. Wait for screen to Show if you Wish to make another Transaction.</a:t>
            </a:r>
            <a:br>
              <a:rPr lang="en-US" b="1" dirty="0">
                <a:solidFill>
                  <a:srgbClr val="9BA8B7"/>
                </a:solidFill>
              </a:rPr>
            </a:br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8. Take Everything.</a:t>
            </a:r>
          </a:p>
          <a:p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9. Check your account number after changing.</a:t>
            </a:r>
            <a:br>
              <a:rPr lang="en-US" b="1" dirty="0">
                <a:solidFill>
                  <a:srgbClr val="9BA8B7"/>
                </a:solidFill>
              </a:rPr>
            </a:br>
            <a:r>
              <a:rPr lang="en-US" b="1" i="0" dirty="0">
                <a:solidFill>
                  <a:srgbClr val="9BA8B7"/>
                </a:solidFill>
                <a:effectLst/>
                <a:latin typeface="Arial" panose="020B0604020202020204" pitchFamily="34" charset="0"/>
              </a:rPr>
              <a:t>10. Fill each and every entry carefully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972"/>
            <a:ext cx="10664414" cy="1291185"/>
          </a:xfrm>
        </p:spPr>
        <p:txBody>
          <a:bodyPr anchor="ctr">
            <a:normAutofit/>
          </a:bodyPr>
          <a:lstStyle/>
          <a:p>
            <a:pPr lvl="0" algn="r"/>
            <a:r>
              <a:rPr lang="en-US" sz="4800" i="1" u="sng" dirty="0" err="1">
                <a:solidFill>
                  <a:schemeClr val="tx1"/>
                </a:solidFill>
              </a:rPr>
              <a:t>CONCLUSION</a:t>
            </a:r>
            <a:r>
              <a:rPr lang="en-US" sz="4800" i="1" dirty="0" err="1">
                <a:solidFill>
                  <a:srgbClr val="FFFFFF"/>
                </a:solidFill>
              </a:rPr>
              <a:t>ankind</a:t>
            </a:r>
            <a:r>
              <a:rPr lang="en-US" sz="4800" i="1" dirty="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48B6E-7875-7FAD-2C2C-BDB3692E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8" y="2069797"/>
            <a:ext cx="9235491" cy="42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88C3C-6668-BCF3-1C9A-E31F3558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291353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{C7E0AF64-A0A7-4381-9F59-E986C1FEA56D}tf56160789_win32</Template>
  <TotalTime>120</TotalTime>
  <Words>346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1_RetrospectVTI</vt:lpstr>
      <vt:lpstr>Banking Services Software</vt:lpstr>
      <vt:lpstr>PowerPoint Presentation</vt:lpstr>
      <vt:lpstr>PowerPoint Presentation</vt:lpstr>
      <vt:lpstr>INTRODUCTION mankind.”</vt:lpstr>
      <vt:lpstr>PowerPoint Presentation</vt:lpstr>
      <vt:lpstr>PowerPoint Presentation</vt:lpstr>
      <vt:lpstr>INSTRUCTIONS</vt:lpstr>
      <vt:lpstr>CONCLUSIONankind.”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Services Software</dc:title>
  <dc:creator>Diptish Gohane</dc:creator>
  <cp:lastModifiedBy>Diptish Gohane</cp:lastModifiedBy>
  <cp:revision>2</cp:revision>
  <dcterms:created xsi:type="dcterms:W3CDTF">2022-07-25T07:58:30Z</dcterms:created>
  <dcterms:modified xsi:type="dcterms:W3CDTF">2022-08-25T17:23:11Z</dcterms:modified>
</cp:coreProperties>
</file>