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3"/>
  </p:notesMasterIdLst>
  <p:sldIdLst>
    <p:sldId id="256" r:id="rId2"/>
  </p:sldIdLst>
  <p:sldSz cx="43891200" cy="32918400"/>
  <p:notesSz cx="6858000" cy="9144000"/>
  <p:defaultTextStyle>
    <a:defPPr>
      <a:defRPr lang="en-US"/>
    </a:defPPr>
    <a:lvl1pPr marL="0" algn="l" defTabSz="4174876" rtl="0" eaLnBrk="1" latinLnBrk="0" hangingPunct="1">
      <a:defRPr sz="8218" kern="1200">
        <a:solidFill>
          <a:schemeClr val="tx1"/>
        </a:solidFill>
        <a:latin typeface="+mn-lt"/>
        <a:ea typeface="+mn-ea"/>
        <a:cs typeface="+mn-cs"/>
      </a:defRPr>
    </a:lvl1pPr>
    <a:lvl2pPr marL="2087438" algn="l" defTabSz="4174876" rtl="0" eaLnBrk="1" latinLnBrk="0" hangingPunct="1">
      <a:defRPr sz="8218" kern="1200">
        <a:solidFill>
          <a:schemeClr val="tx1"/>
        </a:solidFill>
        <a:latin typeface="+mn-lt"/>
        <a:ea typeface="+mn-ea"/>
        <a:cs typeface="+mn-cs"/>
      </a:defRPr>
    </a:lvl2pPr>
    <a:lvl3pPr marL="4174876" algn="l" defTabSz="4174876" rtl="0" eaLnBrk="1" latinLnBrk="0" hangingPunct="1">
      <a:defRPr sz="8218" kern="1200">
        <a:solidFill>
          <a:schemeClr val="tx1"/>
        </a:solidFill>
        <a:latin typeface="+mn-lt"/>
        <a:ea typeface="+mn-ea"/>
        <a:cs typeface="+mn-cs"/>
      </a:defRPr>
    </a:lvl3pPr>
    <a:lvl4pPr marL="6262314" algn="l" defTabSz="4174876" rtl="0" eaLnBrk="1" latinLnBrk="0" hangingPunct="1">
      <a:defRPr sz="8218" kern="1200">
        <a:solidFill>
          <a:schemeClr val="tx1"/>
        </a:solidFill>
        <a:latin typeface="+mn-lt"/>
        <a:ea typeface="+mn-ea"/>
        <a:cs typeface="+mn-cs"/>
      </a:defRPr>
    </a:lvl4pPr>
    <a:lvl5pPr marL="8349752" algn="l" defTabSz="4174876" rtl="0" eaLnBrk="1" latinLnBrk="0" hangingPunct="1">
      <a:defRPr sz="8218" kern="1200">
        <a:solidFill>
          <a:schemeClr val="tx1"/>
        </a:solidFill>
        <a:latin typeface="+mn-lt"/>
        <a:ea typeface="+mn-ea"/>
        <a:cs typeface="+mn-cs"/>
      </a:defRPr>
    </a:lvl5pPr>
    <a:lvl6pPr marL="10437190" algn="l" defTabSz="4174876" rtl="0" eaLnBrk="1" latinLnBrk="0" hangingPunct="1">
      <a:defRPr sz="8218" kern="1200">
        <a:solidFill>
          <a:schemeClr val="tx1"/>
        </a:solidFill>
        <a:latin typeface="+mn-lt"/>
        <a:ea typeface="+mn-ea"/>
        <a:cs typeface="+mn-cs"/>
      </a:defRPr>
    </a:lvl6pPr>
    <a:lvl7pPr marL="12524628" algn="l" defTabSz="4174876" rtl="0" eaLnBrk="1" latinLnBrk="0" hangingPunct="1">
      <a:defRPr sz="8218" kern="1200">
        <a:solidFill>
          <a:schemeClr val="tx1"/>
        </a:solidFill>
        <a:latin typeface="+mn-lt"/>
        <a:ea typeface="+mn-ea"/>
        <a:cs typeface="+mn-cs"/>
      </a:defRPr>
    </a:lvl7pPr>
    <a:lvl8pPr marL="14612066" algn="l" defTabSz="4174876" rtl="0" eaLnBrk="1" latinLnBrk="0" hangingPunct="1">
      <a:defRPr sz="8218" kern="1200">
        <a:solidFill>
          <a:schemeClr val="tx1"/>
        </a:solidFill>
        <a:latin typeface="+mn-lt"/>
        <a:ea typeface="+mn-ea"/>
        <a:cs typeface="+mn-cs"/>
      </a:defRPr>
    </a:lvl8pPr>
    <a:lvl9pPr marL="16699504" algn="l" defTabSz="4174876" rtl="0" eaLnBrk="1" latinLnBrk="0" hangingPunct="1">
      <a:defRPr sz="8218"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00" autoAdjust="0"/>
    <p:restoredTop sz="97509" autoAdjust="0"/>
  </p:normalViewPr>
  <p:slideViewPr>
    <p:cSldViewPr snapToGrid="0">
      <p:cViewPr>
        <p:scale>
          <a:sx n="30" d="100"/>
          <a:sy n="30" d="100"/>
        </p:scale>
        <p:origin x="144" y="-14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ip63\Desktop\New%20folder\New%20Microsoft%20Excel%20Worksheet%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tx>
        <c:rich>
          <a:bodyPr/>
          <a:lstStyle/>
          <a:p>
            <a:pPr>
              <a:defRPr/>
            </a:pPr>
            <a:r>
              <a:rPr lang="en-US"/>
              <a:t>Object &amp; Motion Detection in different scenario</a:t>
            </a:r>
          </a:p>
        </c:rich>
      </c:tx>
      <c:layout>
        <c:manualLayout>
          <c:xMode val="edge"/>
          <c:yMode val="edge"/>
          <c:x val="0.18569764006732853"/>
          <c:y val="7.6907304421611044E-3"/>
        </c:manualLayout>
      </c:layout>
      <c:overlay val="0"/>
    </c:title>
    <c:autoTitleDeleted val="0"/>
    <c:plotArea>
      <c:layout>
        <c:manualLayout>
          <c:layoutTarget val="inner"/>
          <c:xMode val="edge"/>
          <c:yMode val="edge"/>
          <c:x val="0.13006396207619114"/>
          <c:y val="9.4552263681371609E-2"/>
          <c:w val="0.83496465253684182"/>
          <c:h val="0.74633121860542473"/>
        </c:manualLayout>
      </c:layout>
      <c:scatterChart>
        <c:scatterStyle val="smoothMarker"/>
        <c:varyColors val="0"/>
        <c:ser>
          <c:idx val="0"/>
          <c:order val="0"/>
          <c:tx>
            <c:strRef>
              <c:f>Sheet1!$H$4</c:f>
              <c:strCache>
                <c:ptCount val="1"/>
                <c:pt idx="0">
                  <c:v>Object detect</c:v>
                </c:pt>
              </c:strCache>
            </c:strRef>
          </c:tx>
          <c:xVal>
            <c:numRef>
              <c:f>Sheet1!$G$5:$G$19</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xVal>
          <c:yVal>
            <c:numRef>
              <c:f>Sheet1!$H$5:$H$19</c:f>
              <c:numCache>
                <c:formatCode>General</c:formatCode>
                <c:ptCount val="15"/>
                <c:pt idx="0">
                  <c:v>2</c:v>
                </c:pt>
                <c:pt idx="1">
                  <c:v>4</c:v>
                </c:pt>
                <c:pt idx="2">
                  <c:v>2</c:v>
                </c:pt>
                <c:pt idx="3">
                  <c:v>5</c:v>
                </c:pt>
                <c:pt idx="4">
                  <c:v>0</c:v>
                </c:pt>
                <c:pt idx="5">
                  <c:v>3</c:v>
                </c:pt>
                <c:pt idx="6">
                  <c:v>7</c:v>
                </c:pt>
                <c:pt idx="7">
                  <c:v>6</c:v>
                </c:pt>
                <c:pt idx="8">
                  <c:v>6</c:v>
                </c:pt>
                <c:pt idx="9">
                  <c:v>6</c:v>
                </c:pt>
                <c:pt idx="10">
                  <c:v>7</c:v>
                </c:pt>
                <c:pt idx="11">
                  <c:v>0</c:v>
                </c:pt>
                <c:pt idx="12">
                  <c:v>6</c:v>
                </c:pt>
                <c:pt idx="13">
                  <c:v>5</c:v>
                </c:pt>
                <c:pt idx="14">
                  <c:v>8</c:v>
                </c:pt>
              </c:numCache>
            </c:numRef>
          </c:yVal>
          <c:smooth val="1"/>
        </c:ser>
        <c:ser>
          <c:idx val="1"/>
          <c:order val="1"/>
          <c:tx>
            <c:strRef>
              <c:f>Sheet1!$I$4</c:f>
              <c:strCache>
                <c:ptCount val="1"/>
                <c:pt idx="0">
                  <c:v>Object Not Detect</c:v>
                </c:pt>
              </c:strCache>
            </c:strRef>
          </c:tx>
          <c:xVal>
            <c:numRef>
              <c:f>Sheet1!$G$5:$G$19</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xVal>
          <c:yVal>
            <c:numRef>
              <c:f>Sheet1!$I$5:$I$19</c:f>
              <c:numCache>
                <c:formatCode>General</c:formatCode>
                <c:ptCount val="15"/>
                <c:pt idx="0">
                  <c:v>0</c:v>
                </c:pt>
                <c:pt idx="1">
                  <c:v>0</c:v>
                </c:pt>
                <c:pt idx="2">
                  <c:v>1</c:v>
                </c:pt>
                <c:pt idx="3">
                  <c:v>0</c:v>
                </c:pt>
                <c:pt idx="4">
                  <c:v>2</c:v>
                </c:pt>
                <c:pt idx="5">
                  <c:v>0</c:v>
                </c:pt>
                <c:pt idx="6">
                  <c:v>0</c:v>
                </c:pt>
                <c:pt idx="7">
                  <c:v>0</c:v>
                </c:pt>
                <c:pt idx="8">
                  <c:v>0</c:v>
                </c:pt>
                <c:pt idx="9">
                  <c:v>0</c:v>
                </c:pt>
                <c:pt idx="10">
                  <c:v>0</c:v>
                </c:pt>
                <c:pt idx="11">
                  <c:v>5</c:v>
                </c:pt>
                <c:pt idx="12">
                  <c:v>0</c:v>
                </c:pt>
                <c:pt idx="13">
                  <c:v>1</c:v>
                </c:pt>
                <c:pt idx="14">
                  <c:v>0</c:v>
                </c:pt>
              </c:numCache>
            </c:numRef>
          </c:yVal>
          <c:smooth val="1"/>
        </c:ser>
        <c:ser>
          <c:idx val="2"/>
          <c:order val="2"/>
          <c:tx>
            <c:strRef>
              <c:f>Sheet1!$J$4</c:f>
              <c:strCache>
                <c:ptCount val="1"/>
                <c:pt idx="0">
                  <c:v>Motion Detect</c:v>
                </c:pt>
              </c:strCache>
            </c:strRef>
          </c:tx>
          <c:xVal>
            <c:numRef>
              <c:f>Sheet1!$G$5:$G$19</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xVal>
          <c:yVal>
            <c:numRef>
              <c:f>Sheet1!$J$5:$J$19</c:f>
              <c:numCache>
                <c:formatCode>General</c:formatCode>
                <c:ptCount val="15"/>
                <c:pt idx="0">
                  <c:v>1</c:v>
                </c:pt>
                <c:pt idx="1">
                  <c:v>3</c:v>
                </c:pt>
                <c:pt idx="2">
                  <c:v>2</c:v>
                </c:pt>
                <c:pt idx="3">
                  <c:v>4</c:v>
                </c:pt>
                <c:pt idx="4">
                  <c:v>0</c:v>
                </c:pt>
                <c:pt idx="5">
                  <c:v>3</c:v>
                </c:pt>
                <c:pt idx="6">
                  <c:v>6</c:v>
                </c:pt>
                <c:pt idx="7">
                  <c:v>5</c:v>
                </c:pt>
                <c:pt idx="8">
                  <c:v>5</c:v>
                </c:pt>
                <c:pt idx="9">
                  <c:v>5</c:v>
                </c:pt>
                <c:pt idx="10">
                  <c:v>6</c:v>
                </c:pt>
                <c:pt idx="11">
                  <c:v>5</c:v>
                </c:pt>
                <c:pt idx="12">
                  <c:v>4</c:v>
                </c:pt>
                <c:pt idx="13">
                  <c:v>4</c:v>
                </c:pt>
                <c:pt idx="14">
                  <c:v>7</c:v>
                </c:pt>
              </c:numCache>
            </c:numRef>
          </c:yVal>
          <c:smooth val="1"/>
        </c:ser>
        <c:ser>
          <c:idx val="3"/>
          <c:order val="3"/>
          <c:tx>
            <c:strRef>
              <c:f>Sheet1!$K$4</c:f>
              <c:strCache>
                <c:ptCount val="1"/>
                <c:pt idx="0">
                  <c:v>Motion Not Detect</c:v>
                </c:pt>
              </c:strCache>
            </c:strRef>
          </c:tx>
          <c:xVal>
            <c:numRef>
              <c:f>Sheet1!$G$5:$G$19</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xVal>
          <c:yVal>
            <c:numRef>
              <c:f>Sheet1!$K$5:$K$19</c:f>
              <c:numCache>
                <c:formatCode>General</c:formatCode>
                <c:ptCount val="15"/>
                <c:pt idx="0">
                  <c:v>0</c:v>
                </c:pt>
                <c:pt idx="1">
                  <c:v>0</c:v>
                </c:pt>
                <c:pt idx="2">
                  <c:v>0</c:v>
                </c:pt>
                <c:pt idx="3">
                  <c:v>0</c:v>
                </c:pt>
                <c:pt idx="4">
                  <c:v>2</c:v>
                </c:pt>
                <c:pt idx="5">
                  <c:v>0</c:v>
                </c:pt>
                <c:pt idx="6">
                  <c:v>0</c:v>
                </c:pt>
                <c:pt idx="7">
                  <c:v>0</c:v>
                </c:pt>
                <c:pt idx="8">
                  <c:v>0</c:v>
                </c:pt>
                <c:pt idx="9">
                  <c:v>0</c:v>
                </c:pt>
                <c:pt idx="10">
                  <c:v>0</c:v>
                </c:pt>
                <c:pt idx="11">
                  <c:v>0</c:v>
                </c:pt>
                <c:pt idx="12">
                  <c:v>1</c:v>
                </c:pt>
                <c:pt idx="13">
                  <c:v>1</c:v>
                </c:pt>
                <c:pt idx="14">
                  <c:v>0</c:v>
                </c:pt>
              </c:numCache>
            </c:numRef>
          </c:yVal>
          <c:smooth val="1"/>
        </c:ser>
        <c:dLbls>
          <c:showLegendKey val="0"/>
          <c:showVal val="0"/>
          <c:showCatName val="0"/>
          <c:showSerName val="0"/>
          <c:showPercent val="0"/>
          <c:showBubbleSize val="0"/>
        </c:dLbls>
        <c:axId val="186079104"/>
        <c:axId val="186093568"/>
      </c:scatterChart>
      <c:valAx>
        <c:axId val="186079104"/>
        <c:scaling>
          <c:orientation val="minMax"/>
        </c:scaling>
        <c:delete val="0"/>
        <c:axPos val="b"/>
        <c:title>
          <c:tx>
            <c:rich>
              <a:bodyPr/>
              <a:lstStyle/>
              <a:p>
                <a:pPr>
                  <a:defRPr/>
                </a:pPr>
                <a:r>
                  <a:rPr lang="en-US"/>
                  <a:t>CASE NO</a:t>
                </a:r>
              </a:p>
            </c:rich>
          </c:tx>
          <c:layout/>
          <c:overlay val="0"/>
        </c:title>
        <c:numFmt formatCode="General" sourceLinked="1"/>
        <c:majorTickMark val="none"/>
        <c:minorTickMark val="none"/>
        <c:tickLblPos val="nextTo"/>
        <c:crossAx val="186093568"/>
        <c:crosses val="autoZero"/>
        <c:crossBetween val="midCat"/>
      </c:valAx>
      <c:valAx>
        <c:axId val="186093568"/>
        <c:scaling>
          <c:orientation val="minMax"/>
        </c:scaling>
        <c:delete val="0"/>
        <c:axPos val="l"/>
        <c:majorGridlines/>
        <c:title>
          <c:tx>
            <c:rich>
              <a:bodyPr/>
              <a:lstStyle/>
              <a:p>
                <a:pPr>
                  <a:defRPr/>
                </a:pPr>
                <a:r>
                  <a:rPr lang="en-US"/>
                  <a:t>Number of Objects</a:t>
                </a:r>
              </a:p>
            </c:rich>
          </c:tx>
          <c:layout/>
          <c:overlay val="0"/>
        </c:title>
        <c:numFmt formatCode="General" sourceLinked="1"/>
        <c:majorTickMark val="none"/>
        <c:minorTickMark val="none"/>
        <c:tickLblPos val="nextTo"/>
        <c:crossAx val="186079104"/>
        <c:crosses val="autoZero"/>
        <c:crossBetween val="midCat"/>
      </c:val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EA0147-FD70-4A39-9B01-2EE144852BEF}" type="datetimeFigureOut">
              <a:rPr lang="en-US" smtClean="0"/>
              <a:t>8/16/2018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E1B420-4329-4129-9CD1-AF617F32484C}" type="slidenum">
              <a:rPr lang="en-US" smtClean="0"/>
              <a:t>‹#›</a:t>
            </a:fld>
            <a:endParaRPr lang="en-US"/>
          </a:p>
        </p:txBody>
      </p:sp>
    </p:spTree>
    <p:extLst>
      <p:ext uri="{BB962C8B-B14F-4D97-AF65-F5344CB8AC3E}">
        <p14:creationId xmlns:p14="http://schemas.microsoft.com/office/powerpoint/2010/main" val="3526172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E1B420-4329-4129-9CD1-AF617F32484C}" type="slidenum">
              <a:rPr lang="en-US" smtClean="0"/>
              <a:t>1</a:t>
            </a:fld>
            <a:endParaRPr lang="en-US"/>
          </a:p>
        </p:txBody>
      </p:sp>
    </p:spTree>
    <p:extLst>
      <p:ext uri="{BB962C8B-B14F-4D97-AF65-F5344CB8AC3E}">
        <p14:creationId xmlns:p14="http://schemas.microsoft.com/office/powerpoint/2010/main" val="70132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40637" y="-40644"/>
            <a:ext cx="44015059" cy="32999688"/>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5426859" y="11541763"/>
            <a:ext cx="27968251" cy="7902250"/>
          </a:xfrm>
        </p:spPr>
        <p:txBody>
          <a:bodyPr anchor="b">
            <a:noAutofit/>
          </a:bodyPr>
          <a:lstStyle>
            <a:lvl1pPr algn="r">
              <a:defRPr sz="2592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426859" y="19444006"/>
            <a:ext cx="27968251" cy="5265115"/>
          </a:xfrm>
        </p:spPr>
        <p:txBody>
          <a:bodyPr anchor="t"/>
          <a:lstStyle>
            <a:lvl1pPr marL="0" indent="0" algn="r">
              <a:buNone/>
              <a:defRPr>
                <a:solidFill>
                  <a:schemeClr val="tx1">
                    <a:lumMod val="50000"/>
                    <a:lumOff val="50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480638-2BFF-4996-8594-C84283FAAB5A}"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F79C9-AE77-438A-AC9E-A2377725AFBF}" type="slidenum">
              <a:rPr lang="en-US" smtClean="0"/>
              <a:t>‹#›</a:t>
            </a:fld>
            <a:endParaRPr lang="en-US"/>
          </a:p>
        </p:txBody>
      </p:sp>
    </p:spTree>
    <p:extLst>
      <p:ext uri="{BB962C8B-B14F-4D97-AF65-F5344CB8AC3E}">
        <p14:creationId xmlns:p14="http://schemas.microsoft.com/office/powerpoint/2010/main" val="863824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926080" y="2926080"/>
            <a:ext cx="30469027" cy="16337280"/>
          </a:xfrm>
        </p:spPr>
        <p:txBody>
          <a:bodyPr anchor="ctr">
            <a:normAutofit/>
          </a:bodyPr>
          <a:lstStyle>
            <a:lvl1pPr algn="l">
              <a:defRPr sz="2112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926080" y="21457920"/>
            <a:ext cx="30469027" cy="7540618"/>
          </a:xfrm>
        </p:spPr>
        <p:txBody>
          <a:bodyPr anchor="ctr">
            <a:normAutofit/>
          </a:bodyPr>
          <a:lstStyle>
            <a:lvl1pPr marL="0" indent="0" algn="l">
              <a:buNone/>
              <a:defRPr sz="8640">
                <a:solidFill>
                  <a:schemeClr val="tx1">
                    <a:lumMod val="75000"/>
                    <a:lumOff val="2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480638-2BFF-4996-8594-C84283FAAB5A}"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F79C9-AE77-438A-AC9E-A2377725AFBF}" type="slidenum">
              <a:rPr lang="en-US" smtClean="0"/>
              <a:t>‹#›</a:t>
            </a:fld>
            <a:endParaRPr lang="en-US"/>
          </a:p>
        </p:txBody>
      </p:sp>
    </p:spTree>
    <p:extLst>
      <p:ext uri="{BB962C8B-B14F-4D97-AF65-F5344CB8AC3E}">
        <p14:creationId xmlns:p14="http://schemas.microsoft.com/office/powerpoint/2010/main" val="3525624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19448" y="2926080"/>
            <a:ext cx="29146474" cy="14508480"/>
          </a:xfrm>
        </p:spPr>
        <p:txBody>
          <a:bodyPr anchor="ctr">
            <a:normAutofit/>
          </a:bodyPr>
          <a:lstStyle>
            <a:lvl1pPr algn="l">
              <a:defRPr sz="2112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285155" y="17434560"/>
            <a:ext cx="26015059" cy="1828800"/>
          </a:xfrm>
        </p:spPr>
        <p:txBody>
          <a:bodyPr anchor="ctr">
            <a:noAutofit/>
          </a:bodyPr>
          <a:lstStyle>
            <a:lvl1pPr marL="0" indent="0">
              <a:buFontTx/>
              <a:buNone/>
              <a:defRPr sz="7680">
                <a:solidFill>
                  <a:schemeClr val="tx1">
                    <a:lumMod val="50000"/>
                    <a:lumOff val="50000"/>
                  </a:schemeClr>
                </a:solidFill>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926073" y="21457920"/>
            <a:ext cx="30469032" cy="7540618"/>
          </a:xfrm>
        </p:spPr>
        <p:txBody>
          <a:bodyPr anchor="ctr">
            <a:normAutofit/>
          </a:bodyPr>
          <a:lstStyle>
            <a:lvl1pPr marL="0" indent="0" algn="l">
              <a:buNone/>
              <a:defRPr sz="8640">
                <a:solidFill>
                  <a:schemeClr val="tx1">
                    <a:lumMod val="75000"/>
                    <a:lumOff val="2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480638-2BFF-4996-8594-C84283FAAB5A}"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F79C9-AE77-438A-AC9E-A2377725AFBF}" type="slidenum">
              <a:rPr lang="en-US" smtClean="0"/>
              <a:t>‹#›</a:t>
            </a:fld>
            <a:endParaRPr lang="en-US"/>
          </a:p>
        </p:txBody>
      </p:sp>
      <p:sp>
        <p:nvSpPr>
          <p:cNvPr id="24" name="TextBox 23"/>
          <p:cNvSpPr txBox="1"/>
          <p:nvPr/>
        </p:nvSpPr>
        <p:spPr>
          <a:xfrm>
            <a:off x="2317015" y="3793814"/>
            <a:ext cx="2195131" cy="2806925"/>
          </a:xfrm>
          <a:prstGeom prst="rect">
            <a:avLst/>
          </a:prstGeom>
        </p:spPr>
        <p:txBody>
          <a:bodyPr vert="horz" lIns="438912" tIns="219456" rIns="438912" bIns="219456" rtlCol="0" anchor="ctr">
            <a:noAutofit/>
          </a:bodyPr>
          <a:lstStyle/>
          <a:p>
            <a:pPr lvl="0"/>
            <a:r>
              <a:rPr lang="en-US" sz="384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32388958" y="13855469"/>
            <a:ext cx="2195131" cy="2806925"/>
          </a:xfrm>
          <a:prstGeom prst="rect">
            <a:avLst/>
          </a:prstGeom>
        </p:spPr>
        <p:txBody>
          <a:bodyPr vert="horz" lIns="438912" tIns="219456" rIns="438912" bIns="219456" rtlCol="0" anchor="ctr">
            <a:noAutofit/>
          </a:bodyPr>
          <a:lstStyle/>
          <a:p>
            <a:pPr lvl="0"/>
            <a:r>
              <a:rPr lang="en-US" sz="384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1174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926073" y="9273542"/>
            <a:ext cx="30469032" cy="12458208"/>
          </a:xfrm>
        </p:spPr>
        <p:txBody>
          <a:bodyPr anchor="b">
            <a:normAutofit/>
          </a:bodyPr>
          <a:lstStyle>
            <a:lvl1pPr algn="l">
              <a:defRPr sz="2112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926073" y="21731751"/>
            <a:ext cx="30469032" cy="7266787"/>
          </a:xfrm>
        </p:spPr>
        <p:txBody>
          <a:bodyPr anchor="t">
            <a:normAutofit/>
          </a:bodyPr>
          <a:lstStyle>
            <a:lvl1pPr marL="0" indent="0" algn="l">
              <a:buNone/>
              <a:defRPr sz="8640">
                <a:solidFill>
                  <a:schemeClr val="tx1">
                    <a:lumMod val="75000"/>
                    <a:lumOff val="2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480638-2BFF-4996-8594-C84283FAAB5A}"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F79C9-AE77-438A-AC9E-A2377725AFBF}" type="slidenum">
              <a:rPr lang="en-US" smtClean="0"/>
              <a:t>‹#›</a:t>
            </a:fld>
            <a:endParaRPr lang="en-US"/>
          </a:p>
        </p:txBody>
      </p:sp>
    </p:spTree>
    <p:extLst>
      <p:ext uri="{BB962C8B-B14F-4D97-AF65-F5344CB8AC3E}">
        <p14:creationId xmlns:p14="http://schemas.microsoft.com/office/powerpoint/2010/main" val="4274473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3719448" y="2926080"/>
            <a:ext cx="29146474" cy="14508480"/>
          </a:xfrm>
        </p:spPr>
        <p:txBody>
          <a:bodyPr anchor="ctr">
            <a:normAutofit/>
          </a:bodyPr>
          <a:lstStyle>
            <a:lvl1pPr algn="l">
              <a:defRPr sz="2112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2926066" y="19263360"/>
            <a:ext cx="30469037" cy="2468390"/>
          </a:xfrm>
        </p:spPr>
        <p:txBody>
          <a:bodyPr anchor="b">
            <a:noAutofit/>
          </a:bodyPr>
          <a:lstStyle>
            <a:lvl1pPr marL="0" indent="0">
              <a:buFontTx/>
              <a:buNone/>
              <a:defRPr sz="11520">
                <a:solidFill>
                  <a:schemeClr val="tx1">
                    <a:lumMod val="75000"/>
                    <a:lumOff val="25000"/>
                  </a:schemeClr>
                </a:solidFill>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926073" y="21731751"/>
            <a:ext cx="30469032" cy="7266787"/>
          </a:xfrm>
        </p:spPr>
        <p:txBody>
          <a:bodyPr anchor="t">
            <a:normAutofit/>
          </a:bodyPr>
          <a:lstStyle>
            <a:lvl1pPr marL="0" indent="0" algn="l">
              <a:buNone/>
              <a:defRPr sz="8640">
                <a:solidFill>
                  <a:schemeClr val="tx1">
                    <a:lumMod val="50000"/>
                    <a:lumOff val="50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480638-2BFF-4996-8594-C84283FAAB5A}"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F79C9-AE77-438A-AC9E-A2377725AFBF}" type="slidenum">
              <a:rPr lang="en-US" smtClean="0"/>
              <a:t>‹#›</a:t>
            </a:fld>
            <a:endParaRPr lang="en-US"/>
          </a:p>
        </p:txBody>
      </p:sp>
      <p:sp>
        <p:nvSpPr>
          <p:cNvPr id="24" name="TextBox 23"/>
          <p:cNvSpPr txBox="1"/>
          <p:nvPr/>
        </p:nvSpPr>
        <p:spPr>
          <a:xfrm>
            <a:off x="2317015" y="3793814"/>
            <a:ext cx="2195131" cy="2806925"/>
          </a:xfrm>
          <a:prstGeom prst="rect">
            <a:avLst/>
          </a:prstGeom>
        </p:spPr>
        <p:txBody>
          <a:bodyPr vert="horz" lIns="438912" tIns="219456" rIns="438912" bIns="219456" rtlCol="0" anchor="ctr">
            <a:noAutofit/>
          </a:bodyPr>
          <a:lstStyle/>
          <a:p>
            <a:pPr lvl="0"/>
            <a:r>
              <a:rPr lang="en-US" sz="384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32388958" y="13855469"/>
            <a:ext cx="2195131" cy="2806925"/>
          </a:xfrm>
          <a:prstGeom prst="rect">
            <a:avLst/>
          </a:prstGeom>
        </p:spPr>
        <p:txBody>
          <a:bodyPr vert="horz" lIns="438912" tIns="219456" rIns="438912" bIns="219456" rtlCol="0" anchor="ctr">
            <a:noAutofit/>
          </a:bodyPr>
          <a:lstStyle/>
          <a:p>
            <a:pPr lvl="0"/>
            <a:r>
              <a:rPr lang="en-US" sz="384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9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956073" y="2926080"/>
            <a:ext cx="30439032" cy="14508480"/>
          </a:xfrm>
        </p:spPr>
        <p:txBody>
          <a:bodyPr anchor="ctr">
            <a:normAutofit/>
          </a:bodyPr>
          <a:lstStyle>
            <a:lvl1pPr algn="l">
              <a:defRPr sz="2112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2926066" y="19263360"/>
            <a:ext cx="30469037" cy="2468390"/>
          </a:xfrm>
        </p:spPr>
        <p:txBody>
          <a:bodyPr anchor="b">
            <a:noAutofit/>
          </a:bodyPr>
          <a:lstStyle>
            <a:lvl1pPr marL="0" indent="0">
              <a:buFontTx/>
              <a:buNone/>
              <a:defRPr sz="11520">
                <a:solidFill>
                  <a:schemeClr val="accent1"/>
                </a:solidFill>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926073" y="21731751"/>
            <a:ext cx="30469032" cy="7266787"/>
          </a:xfrm>
        </p:spPr>
        <p:txBody>
          <a:bodyPr anchor="t">
            <a:normAutofit/>
          </a:bodyPr>
          <a:lstStyle>
            <a:lvl1pPr marL="0" indent="0" algn="l">
              <a:buNone/>
              <a:defRPr sz="8640">
                <a:solidFill>
                  <a:schemeClr val="tx1">
                    <a:lumMod val="50000"/>
                    <a:lumOff val="50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480638-2BFF-4996-8594-C84283FAAB5A}"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F79C9-AE77-438A-AC9E-A2377725AFBF}" type="slidenum">
              <a:rPr lang="en-US" smtClean="0"/>
              <a:t>‹#›</a:t>
            </a:fld>
            <a:endParaRPr lang="en-US"/>
          </a:p>
        </p:txBody>
      </p:sp>
    </p:spTree>
    <p:extLst>
      <p:ext uri="{BB962C8B-B14F-4D97-AF65-F5344CB8AC3E}">
        <p14:creationId xmlns:p14="http://schemas.microsoft.com/office/powerpoint/2010/main" val="322704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480638-2BFF-4996-8594-C84283FAAB5A}"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F79C9-AE77-438A-AC9E-A2377725AFBF}" type="slidenum">
              <a:rPr lang="en-US" smtClean="0"/>
              <a:t>‹#›</a:t>
            </a:fld>
            <a:endParaRPr lang="en-US"/>
          </a:p>
        </p:txBody>
      </p:sp>
    </p:spTree>
    <p:extLst>
      <p:ext uri="{BB962C8B-B14F-4D97-AF65-F5344CB8AC3E}">
        <p14:creationId xmlns:p14="http://schemas.microsoft.com/office/powerpoint/2010/main" val="3664124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691097" y="2926082"/>
            <a:ext cx="4698298" cy="25206965"/>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26075" y="2926082"/>
            <a:ext cx="24936125" cy="252069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480638-2BFF-4996-8594-C84283FAAB5A}"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F79C9-AE77-438A-AC9E-A2377725AFBF}" type="slidenum">
              <a:rPr lang="en-US" smtClean="0"/>
              <a:t>‹#›</a:t>
            </a:fld>
            <a:endParaRPr lang="en-US"/>
          </a:p>
        </p:txBody>
      </p:sp>
    </p:spTree>
    <p:extLst>
      <p:ext uri="{BB962C8B-B14F-4D97-AF65-F5344CB8AC3E}">
        <p14:creationId xmlns:p14="http://schemas.microsoft.com/office/powerpoint/2010/main" val="259744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480638-2BFF-4996-8594-C84283FAAB5A}"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F79C9-AE77-438A-AC9E-A2377725AFBF}" type="slidenum">
              <a:rPr lang="en-US" smtClean="0"/>
              <a:t>‹#›</a:t>
            </a:fld>
            <a:endParaRPr lang="en-US"/>
          </a:p>
        </p:txBody>
      </p:sp>
    </p:spTree>
    <p:extLst>
      <p:ext uri="{BB962C8B-B14F-4D97-AF65-F5344CB8AC3E}">
        <p14:creationId xmlns:p14="http://schemas.microsoft.com/office/powerpoint/2010/main" val="2927971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6073" y="12964169"/>
            <a:ext cx="30469032" cy="8767589"/>
          </a:xfrm>
        </p:spPr>
        <p:txBody>
          <a:bodyPr anchor="b"/>
          <a:lstStyle>
            <a:lvl1pPr algn="l">
              <a:defRPr sz="19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926073" y="21731750"/>
            <a:ext cx="30469032" cy="4129920"/>
          </a:xfrm>
        </p:spPr>
        <p:txBody>
          <a:bodyPr anchor="t"/>
          <a:lstStyle>
            <a:lvl1pPr marL="0" indent="0" algn="l">
              <a:buNone/>
              <a:defRPr sz="9600">
                <a:solidFill>
                  <a:schemeClr val="tx1">
                    <a:lumMod val="50000"/>
                    <a:lumOff val="50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480638-2BFF-4996-8594-C84283FAAB5A}"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F79C9-AE77-438A-AC9E-A2377725AFBF}" type="slidenum">
              <a:rPr lang="en-US" smtClean="0"/>
              <a:t>‹#›</a:t>
            </a:fld>
            <a:endParaRPr lang="en-US"/>
          </a:p>
        </p:txBody>
      </p:sp>
    </p:spTree>
    <p:extLst>
      <p:ext uri="{BB962C8B-B14F-4D97-AF65-F5344CB8AC3E}">
        <p14:creationId xmlns:p14="http://schemas.microsoft.com/office/powerpoint/2010/main" val="1192615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926080" y="2926080"/>
            <a:ext cx="30469027" cy="633984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26083" y="10370827"/>
            <a:ext cx="14822923" cy="18627706"/>
          </a:xfrm>
        </p:spPr>
        <p:txBody>
          <a:bodyPr>
            <a:normAutofit/>
          </a:bodyPr>
          <a:lstStyle>
            <a:lvl1pPr>
              <a:defRPr sz="8640"/>
            </a:lvl1pPr>
            <a:lvl2pPr>
              <a:defRPr sz="7680"/>
            </a:lvl2pPr>
            <a:lvl3pPr>
              <a:defRPr sz="6720"/>
            </a:lvl3pPr>
            <a:lvl4pPr>
              <a:defRPr sz="5760"/>
            </a:lvl4pPr>
            <a:lvl5pPr>
              <a:defRPr sz="5760"/>
            </a:lvl5pPr>
            <a:lvl6pPr>
              <a:defRPr sz="5760"/>
            </a:lvl6pPr>
            <a:lvl7pPr>
              <a:defRPr sz="5760"/>
            </a:lvl7pPr>
            <a:lvl8pPr>
              <a:defRPr sz="5760"/>
            </a:lvl8pPr>
            <a:lvl9pPr>
              <a:defRPr sz="5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8572179" y="10370835"/>
            <a:ext cx="14822928" cy="18627710"/>
          </a:xfrm>
        </p:spPr>
        <p:txBody>
          <a:bodyPr>
            <a:normAutofit/>
          </a:bodyPr>
          <a:lstStyle>
            <a:lvl1pPr>
              <a:defRPr sz="8640"/>
            </a:lvl1pPr>
            <a:lvl2pPr>
              <a:defRPr sz="7680"/>
            </a:lvl2pPr>
            <a:lvl3pPr>
              <a:defRPr sz="6720"/>
            </a:lvl3pPr>
            <a:lvl4pPr>
              <a:defRPr sz="5760"/>
            </a:lvl4pPr>
            <a:lvl5pPr>
              <a:defRPr sz="5760"/>
            </a:lvl5pPr>
            <a:lvl6pPr>
              <a:defRPr sz="5760"/>
            </a:lvl6pPr>
            <a:lvl7pPr>
              <a:defRPr sz="5760"/>
            </a:lvl7pPr>
            <a:lvl8pPr>
              <a:defRPr sz="5760"/>
            </a:lvl8pPr>
            <a:lvl9pPr>
              <a:defRPr sz="5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480638-2BFF-4996-8594-C84283FAAB5A}" type="datetimeFigureOut">
              <a:rPr lang="en-US" smtClean="0"/>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F79C9-AE77-438A-AC9E-A2377725AFBF}" type="slidenum">
              <a:rPr lang="en-US" smtClean="0"/>
              <a:t>‹#›</a:t>
            </a:fld>
            <a:endParaRPr lang="en-US"/>
          </a:p>
        </p:txBody>
      </p:sp>
    </p:spTree>
    <p:extLst>
      <p:ext uri="{BB962C8B-B14F-4D97-AF65-F5344CB8AC3E}">
        <p14:creationId xmlns:p14="http://schemas.microsoft.com/office/powerpoint/2010/main" val="48911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26078" y="2926080"/>
            <a:ext cx="30469022" cy="633984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2926075" y="10372718"/>
            <a:ext cx="14835226" cy="2766058"/>
          </a:xfrm>
        </p:spPr>
        <p:txBody>
          <a:bodyPr anchor="b">
            <a:noAutofit/>
          </a:bodyPr>
          <a:lstStyle>
            <a:lvl1pPr marL="0" indent="0">
              <a:buNone/>
              <a:defRPr sz="11520" b="0"/>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2926075" y="13138783"/>
            <a:ext cx="14835226" cy="1585976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8559872" y="10372718"/>
            <a:ext cx="14835226" cy="2766058"/>
          </a:xfrm>
        </p:spPr>
        <p:txBody>
          <a:bodyPr anchor="b">
            <a:noAutofit/>
          </a:bodyPr>
          <a:lstStyle>
            <a:lvl1pPr marL="0" indent="0">
              <a:buNone/>
              <a:defRPr sz="11520" b="0"/>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18559872" y="13138783"/>
            <a:ext cx="14835226" cy="1585976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480638-2BFF-4996-8594-C84283FAAB5A}" type="datetimeFigureOut">
              <a:rPr lang="en-US" smtClean="0"/>
              <a:t>8/16/2018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FF79C9-AE77-438A-AC9E-A2377725AFBF}" type="slidenum">
              <a:rPr lang="en-US" smtClean="0"/>
              <a:t>‹#›</a:t>
            </a:fld>
            <a:endParaRPr lang="en-US"/>
          </a:p>
        </p:txBody>
      </p:sp>
    </p:spTree>
    <p:extLst>
      <p:ext uri="{BB962C8B-B14F-4D97-AF65-F5344CB8AC3E}">
        <p14:creationId xmlns:p14="http://schemas.microsoft.com/office/powerpoint/2010/main" val="198269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926075" y="2926080"/>
            <a:ext cx="30469027" cy="633984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480638-2BFF-4996-8594-C84283FAAB5A}" type="datetimeFigureOut">
              <a:rPr lang="en-US" smtClean="0"/>
              <a:t>8/16/2018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FF79C9-AE77-438A-AC9E-A2377725AFBF}" type="slidenum">
              <a:rPr lang="en-US" smtClean="0"/>
              <a:t>‹#›</a:t>
            </a:fld>
            <a:endParaRPr lang="en-US"/>
          </a:p>
        </p:txBody>
      </p:sp>
    </p:spTree>
    <p:extLst>
      <p:ext uri="{BB962C8B-B14F-4D97-AF65-F5344CB8AC3E}">
        <p14:creationId xmlns:p14="http://schemas.microsoft.com/office/powerpoint/2010/main" val="4073536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80638-2BFF-4996-8594-C84283FAAB5A}" type="datetimeFigureOut">
              <a:rPr lang="en-US" smtClean="0"/>
              <a:t>8/16/2018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FF79C9-AE77-438A-AC9E-A2377725AFBF}" type="slidenum">
              <a:rPr lang="en-US" smtClean="0"/>
              <a:t>‹#›</a:t>
            </a:fld>
            <a:endParaRPr lang="en-US"/>
          </a:p>
        </p:txBody>
      </p:sp>
    </p:spTree>
    <p:extLst>
      <p:ext uri="{BB962C8B-B14F-4D97-AF65-F5344CB8AC3E}">
        <p14:creationId xmlns:p14="http://schemas.microsoft.com/office/powerpoint/2010/main" val="3946610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26075" y="7193299"/>
            <a:ext cx="13392874" cy="6136637"/>
          </a:xfrm>
        </p:spPr>
        <p:txBody>
          <a:bodyPr anchor="b">
            <a:normAutofit/>
          </a:bodyPr>
          <a:lstStyle>
            <a:lvl1pPr>
              <a:defRPr sz="9600"/>
            </a:lvl1pPr>
          </a:lstStyle>
          <a:p>
            <a:r>
              <a:rPr lang="en-US" smtClean="0"/>
              <a:t>Click to edit Master title style</a:t>
            </a:r>
            <a:endParaRPr lang="en-US" dirty="0"/>
          </a:p>
        </p:txBody>
      </p:sp>
      <p:sp>
        <p:nvSpPr>
          <p:cNvPr id="3" name="Content Placeholder 2"/>
          <p:cNvSpPr>
            <a:spLocks noGrp="1"/>
          </p:cNvSpPr>
          <p:nvPr>
            <p:ph idx="1"/>
          </p:nvPr>
        </p:nvSpPr>
        <p:spPr>
          <a:xfrm>
            <a:off x="17142122" y="2471642"/>
            <a:ext cx="16252978" cy="2652689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926075" y="13329934"/>
            <a:ext cx="13392874" cy="12405355"/>
          </a:xfrm>
        </p:spPr>
        <p:txBody>
          <a:bodyPr>
            <a:normAutofit/>
          </a:bodyPr>
          <a:lstStyle>
            <a:lvl1pPr marL="0" indent="0">
              <a:buNone/>
              <a:defRPr sz="672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80638-2BFF-4996-8594-C84283FAAB5A}" type="datetimeFigureOut">
              <a:rPr lang="en-US" smtClean="0"/>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F79C9-AE77-438A-AC9E-A2377725AFBF}" type="slidenum">
              <a:rPr lang="en-US" smtClean="0"/>
              <a:t>‹#›</a:t>
            </a:fld>
            <a:endParaRPr lang="en-US"/>
          </a:p>
        </p:txBody>
      </p:sp>
    </p:spTree>
    <p:extLst>
      <p:ext uri="{BB962C8B-B14F-4D97-AF65-F5344CB8AC3E}">
        <p14:creationId xmlns:p14="http://schemas.microsoft.com/office/powerpoint/2010/main" val="2805014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26075" y="23042880"/>
            <a:ext cx="30469027" cy="2720342"/>
          </a:xfrm>
        </p:spPr>
        <p:txBody>
          <a:bodyPr anchor="b">
            <a:normAutofit/>
          </a:bodyPr>
          <a:lstStyle>
            <a:lvl1pPr algn="l">
              <a:defRPr sz="1152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26075" y="2926080"/>
            <a:ext cx="30469027" cy="18459446"/>
          </a:xfrm>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smtClean="0"/>
              <a:t>Click icon to add picture</a:t>
            </a:r>
            <a:endParaRPr lang="en-US" dirty="0"/>
          </a:p>
        </p:txBody>
      </p:sp>
      <p:sp>
        <p:nvSpPr>
          <p:cNvPr id="4" name="Text Placeholder 3"/>
          <p:cNvSpPr>
            <a:spLocks noGrp="1"/>
          </p:cNvSpPr>
          <p:nvPr>
            <p:ph type="body" sz="half" idx="2"/>
          </p:nvPr>
        </p:nvSpPr>
        <p:spPr>
          <a:xfrm>
            <a:off x="2926075" y="25763223"/>
            <a:ext cx="30469027" cy="3235315"/>
          </a:xfrm>
        </p:spPr>
        <p:txBody>
          <a:bodyPr>
            <a:normAutofit/>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80638-2BFF-4996-8594-C84283FAAB5A}" type="datetimeFigureOut">
              <a:rPr lang="en-US" smtClean="0"/>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F79C9-AE77-438A-AC9E-A2377725AFBF}" type="slidenum">
              <a:rPr lang="en-US" smtClean="0"/>
              <a:t>‹#›</a:t>
            </a:fld>
            <a:endParaRPr lang="en-US"/>
          </a:p>
        </p:txBody>
      </p:sp>
    </p:spTree>
    <p:extLst>
      <p:ext uri="{BB962C8B-B14F-4D97-AF65-F5344CB8AC3E}">
        <p14:creationId xmlns:p14="http://schemas.microsoft.com/office/powerpoint/2010/main" val="1915223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40639" y="-40644"/>
            <a:ext cx="44015064" cy="32999688"/>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926078" y="2926080"/>
            <a:ext cx="30469022" cy="633984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26075" y="10370835"/>
            <a:ext cx="30469027" cy="1862771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5945238" y="28998545"/>
            <a:ext cx="3283834"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7480638-2BFF-4996-8594-C84283FAAB5A}" type="datetimeFigureOut">
              <a:rPr lang="en-US" smtClean="0"/>
              <a:t>8/16/2018</a:t>
            </a:fld>
            <a:endParaRPr lang="en-US"/>
          </a:p>
        </p:txBody>
      </p:sp>
      <p:sp>
        <p:nvSpPr>
          <p:cNvPr id="5" name="Footer Placeholder 4"/>
          <p:cNvSpPr>
            <a:spLocks noGrp="1"/>
          </p:cNvSpPr>
          <p:nvPr>
            <p:ph type="ftr" sz="quarter" idx="3"/>
          </p:nvPr>
        </p:nvSpPr>
        <p:spPr>
          <a:xfrm>
            <a:off x="2926078" y="28998545"/>
            <a:ext cx="2219027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34445" y="28998545"/>
            <a:ext cx="2460662" cy="1752600"/>
          </a:xfrm>
          <a:prstGeom prst="rect">
            <a:avLst/>
          </a:prstGeom>
        </p:spPr>
        <p:txBody>
          <a:bodyPr vert="horz" lIns="91440" tIns="45720" rIns="91440" bIns="45720" rtlCol="0" anchor="ctr"/>
          <a:lstStyle>
            <a:lvl1pPr algn="r">
              <a:defRPr sz="4320">
                <a:solidFill>
                  <a:schemeClr val="accent1"/>
                </a:solidFill>
              </a:defRPr>
            </a:lvl1pPr>
          </a:lstStyle>
          <a:p>
            <a:fld id="{6EFF79C9-AE77-438A-AC9E-A2377725AFBF}" type="slidenum">
              <a:rPr lang="en-US" smtClean="0"/>
              <a:t>‹#›</a:t>
            </a:fld>
            <a:endParaRPr lang="en-US"/>
          </a:p>
        </p:txBody>
      </p:sp>
    </p:spTree>
    <p:extLst>
      <p:ext uri="{BB962C8B-B14F-4D97-AF65-F5344CB8AC3E}">
        <p14:creationId xmlns:p14="http://schemas.microsoft.com/office/powerpoint/2010/main" val="37663341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2194560" rtl="0" eaLnBrk="1" latinLnBrk="0" hangingPunct="1">
        <a:spcBef>
          <a:spcPct val="0"/>
        </a:spcBef>
        <a:buNone/>
        <a:defRPr sz="1728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645920" indent="-1645920" algn="l" defTabSz="2194560" rtl="0" eaLnBrk="1" latinLnBrk="0" hangingPunct="1">
        <a:spcBef>
          <a:spcPts val="4800"/>
        </a:spcBef>
        <a:spcAft>
          <a:spcPts val="0"/>
        </a:spcAft>
        <a:buClr>
          <a:schemeClr val="accent1"/>
        </a:buClr>
        <a:buSzPct val="80000"/>
        <a:buFont typeface="Wingdings 3" charset="2"/>
        <a:buChar char=""/>
        <a:defRPr sz="8640" kern="1200">
          <a:solidFill>
            <a:schemeClr val="tx1">
              <a:lumMod val="75000"/>
              <a:lumOff val="25000"/>
            </a:schemeClr>
          </a:solidFill>
          <a:latin typeface="+mn-lt"/>
          <a:ea typeface="+mn-ea"/>
          <a:cs typeface="+mn-cs"/>
        </a:defRPr>
      </a:lvl1pPr>
      <a:lvl2pPr marL="3566160" indent="-1371600" algn="l" defTabSz="2194560" rtl="0" eaLnBrk="1" latinLnBrk="0" hangingPunct="1">
        <a:spcBef>
          <a:spcPts val="4800"/>
        </a:spcBef>
        <a:spcAft>
          <a:spcPts val="0"/>
        </a:spcAft>
        <a:buClr>
          <a:schemeClr val="accent1"/>
        </a:buClr>
        <a:buSzPct val="80000"/>
        <a:buFont typeface="Wingdings 3" charset="2"/>
        <a:buChar char=""/>
        <a:defRPr sz="7680" kern="1200">
          <a:solidFill>
            <a:schemeClr val="tx1">
              <a:lumMod val="75000"/>
              <a:lumOff val="25000"/>
            </a:schemeClr>
          </a:solidFill>
          <a:latin typeface="+mn-lt"/>
          <a:ea typeface="+mn-ea"/>
          <a:cs typeface="+mn-cs"/>
        </a:defRPr>
      </a:lvl2pPr>
      <a:lvl3pPr marL="5486400" indent="-1097280" algn="l" defTabSz="2194560" rtl="0" eaLnBrk="1" latinLnBrk="0" hangingPunct="1">
        <a:spcBef>
          <a:spcPts val="4800"/>
        </a:spcBef>
        <a:spcAft>
          <a:spcPts val="0"/>
        </a:spcAft>
        <a:buClr>
          <a:schemeClr val="accent1"/>
        </a:buClr>
        <a:buSzPct val="80000"/>
        <a:buFont typeface="Wingdings 3" charset="2"/>
        <a:buChar char=""/>
        <a:defRPr sz="6720" kern="1200">
          <a:solidFill>
            <a:schemeClr val="tx1">
              <a:lumMod val="75000"/>
              <a:lumOff val="25000"/>
            </a:schemeClr>
          </a:solidFill>
          <a:latin typeface="+mn-lt"/>
          <a:ea typeface="+mn-ea"/>
          <a:cs typeface="+mn-cs"/>
        </a:defRPr>
      </a:lvl3pPr>
      <a:lvl4pPr marL="7680960" indent="-1097280" algn="l" defTabSz="2194560" rtl="0" eaLnBrk="1" latinLnBrk="0" hangingPunct="1">
        <a:spcBef>
          <a:spcPts val="4800"/>
        </a:spcBef>
        <a:spcAft>
          <a:spcPts val="0"/>
        </a:spcAft>
        <a:buClr>
          <a:schemeClr val="accent1"/>
        </a:buClr>
        <a:buSzPct val="80000"/>
        <a:buFont typeface="Wingdings 3" charset="2"/>
        <a:buChar char=""/>
        <a:defRPr sz="5760" kern="1200">
          <a:solidFill>
            <a:schemeClr val="tx1">
              <a:lumMod val="75000"/>
              <a:lumOff val="25000"/>
            </a:schemeClr>
          </a:solidFill>
          <a:latin typeface="+mn-lt"/>
          <a:ea typeface="+mn-ea"/>
          <a:cs typeface="+mn-cs"/>
        </a:defRPr>
      </a:lvl4pPr>
      <a:lvl5pPr marL="9875520" indent="-1097280" algn="l" defTabSz="2194560" rtl="0" eaLnBrk="1" latinLnBrk="0" hangingPunct="1">
        <a:spcBef>
          <a:spcPts val="4800"/>
        </a:spcBef>
        <a:spcAft>
          <a:spcPts val="0"/>
        </a:spcAft>
        <a:buClr>
          <a:schemeClr val="accent1"/>
        </a:buClr>
        <a:buSzPct val="80000"/>
        <a:buFont typeface="Wingdings 3" charset="2"/>
        <a:buChar char=""/>
        <a:defRPr sz="5760" kern="1200">
          <a:solidFill>
            <a:schemeClr val="tx1">
              <a:lumMod val="75000"/>
              <a:lumOff val="25000"/>
            </a:schemeClr>
          </a:solidFill>
          <a:latin typeface="+mn-lt"/>
          <a:ea typeface="+mn-ea"/>
          <a:cs typeface="+mn-cs"/>
        </a:defRPr>
      </a:lvl5pPr>
      <a:lvl6pPr marL="12070080" indent="-1097280" algn="l" defTabSz="2194560" rtl="0" eaLnBrk="1" latinLnBrk="0" hangingPunct="1">
        <a:spcBef>
          <a:spcPts val="4800"/>
        </a:spcBef>
        <a:spcAft>
          <a:spcPts val="0"/>
        </a:spcAft>
        <a:buClr>
          <a:schemeClr val="accent1"/>
        </a:buClr>
        <a:buSzPct val="80000"/>
        <a:buFont typeface="Wingdings 3" charset="2"/>
        <a:buChar char=""/>
        <a:defRPr sz="5760" kern="1200">
          <a:solidFill>
            <a:schemeClr val="tx1">
              <a:lumMod val="75000"/>
              <a:lumOff val="25000"/>
            </a:schemeClr>
          </a:solidFill>
          <a:latin typeface="+mn-lt"/>
          <a:ea typeface="+mn-ea"/>
          <a:cs typeface="+mn-cs"/>
        </a:defRPr>
      </a:lvl6pPr>
      <a:lvl7pPr marL="14264640" indent="-1097280" algn="l" defTabSz="2194560" rtl="0" eaLnBrk="1" latinLnBrk="0" hangingPunct="1">
        <a:spcBef>
          <a:spcPts val="4800"/>
        </a:spcBef>
        <a:spcAft>
          <a:spcPts val="0"/>
        </a:spcAft>
        <a:buClr>
          <a:schemeClr val="accent1"/>
        </a:buClr>
        <a:buSzPct val="80000"/>
        <a:buFont typeface="Wingdings 3" charset="2"/>
        <a:buChar char=""/>
        <a:defRPr sz="5760" kern="1200">
          <a:solidFill>
            <a:schemeClr val="tx1">
              <a:lumMod val="75000"/>
              <a:lumOff val="25000"/>
            </a:schemeClr>
          </a:solidFill>
          <a:latin typeface="+mn-lt"/>
          <a:ea typeface="+mn-ea"/>
          <a:cs typeface="+mn-cs"/>
        </a:defRPr>
      </a:lvl7pPr>
      <a:lvl8pPr marL="16459200" indent="-1097280" algn="l" defTabSz="2194560" rtl="0" eaLnBrk="1" latinLnBrk="0" hangingPunct="1">
        <a:spcBef>
          <a:spcPts val="4800"/>
        </a:spcBef>
        <a:spcAft>
          <a:spcPts val="0"/>
        </a:spcAft>
        <a:buClr>
          <a:schemeClr val="accent1"/>
        </a:buClr>
        <a:buSzPct val="80000"/>
        <a:buFont typeface="Wingdings 3" charset="2"/>
        <a:buChar char=""/>
        <a:defRPr sz="5760" kern="1200">
          <a:solidFill>
            <a:schemeClr val="tx1">
              <a:lumMod val="75000"/>
              <a:lumOff val="25000"/>
            </a:schemeClr>
          </a:solidFill>
          <a:latin typeface="+mn-lt"/>
          <a:ea typeface="+mn-ea"/>
          <a:cs typeface="+mn-cs"/>
        </a:defRPr>
      </a:lvl8pPr>
      <a:lvl9pPr marL="18653760" indent="-1097280" algn="l" defTabSz="2194560" rtl="0" eaLnBrk="1" latinLnBrk="0" hangingPunct="1">
        <a:spcBef>
          <a:spcPts val="4800"/>
        </a:spcBef>
        <a:spcAft>
          <a:spcPts val="0"/>
        </a:spcAft>
        <a:buClr>
          <a:schemeClr val="accent1"/>
        </a:buClr>
        <a:buSzPct val="80000"/>
        <a:buFont typeface="Wingdings 3" charset="2"/>
        <a:buChar char=""/>
        <a:defRPr sz="5760" kern="1200">
          <a:solidFill>
            <a:schemeClr val="tx1">
              <a:lumMod val="75000"/>
              <a:lumOff val="25000"/>
            </a:schemeClr>
          </a:solidFill>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gi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chart" Target="../charts/chart1.xml"/><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9409472" y="14366400"/>
            <a:ext cx="35168" cy="1065035"/>
          </a:xfrm>
          <a:prstGeom prst="rect">
            <a:avLst/>
          </a:prstGeom>
          <a:noFill/>
        </p:spPr>
        <p:txBody>
          <a:bodyPr wrap="square" rtlCol="0">
            <a:spAutoFit/>
          </a:bodyPr>
          <a:lstStyle/>
          <a:p>
            <a:endParaRPr lang="en-US" sz="6321" dirty="0"/>
          </a:p>
        </p:txBody>
      </p:sp>
      <p:sp>
        <p:nvSpPr>
          <p:cNvPr id="12" name="TextBox 11"/>
          <p:cNvSpPr txBox="1"/>
          <p:nvPr/>
        </p:nvSpPr>
        <p:spPr>
          <a:xfrm flipH="1">
            <a:off x="20714630" y="14289776"/>
            <a:ext cx="3643952" cy="1065035"/>
          </a:xfrm>
          <a:prstGeom prst="rect">
            <a:avLst/>
          </a:prstGeom>
          <a:noFill/>
        </p:spPr>
        <p:txBody>
          <a:bodyPr wrap="square" rtlCol="0">
            <a:spAutoFit/>
          </a:bodyPr>
          <a:lstStyle/>
          <a:p>
            <a:r>
              <a:rPr lang="en-US" sz="6321" dirty="0"/>
              <a:t>  </a:t>
            </a:r>
          </a:p>
        </p:txBody>
      </p:sp>
      <p:sp>
        <p:nvSpPr>
          <p:cNvPr id="19" name="TextBox 18"/>
          <p:cNvSpPr txBox="1"/>
          <p:nvPr/>
        </p:nvSpPr>
        <p:spPr>
          <a:xfrm>
            <a:off x="23374026" y="18064445"/>
            <a:ext cx="1969112" cy="186974"/>
          </a:xfrm>
          <a:prstGeom prst="rect">
            <a:avLst/>
          </a:prstGeom>
          <a:noFill/>
        </p:spPr>
        <p:txBody>
          <a:bodyPr wrap="square" rtlCol="0">
            <a:spAutoFit/>
          </a:bodyPr>
          <a:lstStyle/>
          <a:p>
            <a:pPr algn="just"/>
            <a:r>
              <a:rPr lang="en-US" sz="615" b="1" dirty="0">
                <a:cs typeface="Calibri" panose="020F0502020204030204" pitchFamily="34" charset="0"/>
              </a:rPr>
              <a:t>.</a:t>
            </a:r>
          </a:p>
        </p:txBody>
      </p:sp>
      <p:sp>
        <p:nvSpPr>
          <p:cNvPr id="46" name="TextBox 45"/>
          <p:cNvSpPr txBox="1"/>
          <p:nvPr/>
        </p:nvSpPr>
        <p:spPr>
          <a:xfrm>
            <a:off x="18541260" y="16650471"/>
            <a:ext cx="1960189" cy="186974"/>
          </a:xfrm>
          <a:prstGeom prst="rect">
            <a:avLst/>
          </a:prstGeom>
          <a:noFill/>
        </p:spPr>
        <p:txBody>
          <a:bodyPr wrap="square" rtlCol="0">
            <a:spAutoFit/>
          </a:bodyPr>
          <a:lstStyle/>
          <a:p>
            <a:pPr marL="219799" indent="-219799">
              <a:buFont typeface="Wingdings" panose="05000000000000000000" pitchFamily="2" charset="2"/>
              <a:buChar char="§"/>
            </a:pPr>
            <a:r>
              <a:rPr lang="en-US" sz="615" dirty="0"/>
              <a:t> </a:t>
            </a:r>
          </a:p>
        </p:txBody>
      </p:sp>
      <p:sp>
        <p:nvSpPr>
          <p:cNvPr id="2" name="Rectangle 1"/>
          <p:cNvSpPr/>
          <p:nvPr/>
        </p:nvSpPr>
        <p:spPr>
          <a:xfrm>
            <a:off x="-86152" y="-366375"/>
            <a:ext cx="43939251" cy="4595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Arial Black" panose="020B0A04020102020204" pitchFamily="34" charset="0"/>
              <a:ea typeface="Adobe Heiti Std R" panose="020B0400000000000000" pitchFamily="34" charset="-128"/>
              <a:cs typeface="Calibri" panose="020F0502020204030204" pitchFamily="34" charset="0"/>
            </a:endParaRPr>
          </a:p>
        </p:txBody>
      </p:sp>
      <p:sp>
        <p:nvSpPr>
          <p:cNvPr id="3" name="TextBox 2"/>
          <p:cNvSpPr txBox="1"/>
          <p:nvPr/>
        </p:nvSpPr>
        <p:spPr>
          <a:xfrm flipH="1">
            <a:off x="11433386" y="591371"/>
            <a:ext cx="23772162" cy="1200329"/>
          </a:xfrm>
          <a:prstGeom prst="rect">
            <a:avLst/>
          </a:prstGeom>
          <a:noFill/>
        </p:spPr>
        <p:txBody>
          <a:bodyPr wrap="square" rtlCol="0">
            <a:spAutoFit/>
          </a:bodyPr>
          <a:lstStyle/>
          <a:p>
            <a:r>
              <a:rPr lang="en-US" sz="7200" b="1" dirty="0"/>
              <a:t> </a:t>
            </a:r>
            <a:r>
              <a:rPr lang="en-US" sz="7200" b="1" dirty="0" smtClean="0"/>
              <a:t>   An Image processing  based digital  scarecrow</a:t>
            </a:r>
            <a:endParaRPr lang="en-US" sz="72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850" y="1"/>
            <a:ext cx="3896579" cy="4045064"/>
          </a:xfrm>
          <a:prstGeom prst="rect">
            <a:avLst/>
          </a:prstGeom>
        </p:spPr>
      </p:pic>
      <p:sp>
        <p:nvSpPr>
          <p:cNvPr id="7" name="TextBox 6"/>
          <p:cNvSpPr txBox="1"/>
          <p:nvPr/>
        </p:nvSpPr>
        <p:spPr>
          <a:xfrm>
            <a:off x="18731774" y="1607034"/>
            <a:ext cx="14666699" cy="830997"/>
          </a:xfrm>
          <a:prstGeom prst="rect">
            <a:avLst/>
          </a:prstGeom>
          <a:noFill/>
        </p:spPr>
        <p:txBody>
          <a:bodyPr wrap="square" rtlCol="0">
            <a:spAutoFit/>
          </a:bodyPr>
          <a:lstStyle/>
          <a:p>
            <a:r>
              <a:rPr lang="en-US" sz="4800" b="1" dirty="0" smtClean="0">
                <a:latin typeface="Calibri" panose="020F0502020204030204" pitchFamily="34" charset="0"/>
                <a:cs typeface="Calibri" panose="020F0502020204030204" pitchFamily="34" charset="0"/>
              </a:rPr>
              <a:t> Dip </a:t>
            </a:r>
            <a:r>
              <a:rPr lang="en-US" sz="4800" b="1" dirty="0" err="1" smtClean="0">
                <a:latin typeface="Calibri" panose="020F0502020204030204" pitchFamily="34" charset="0"/>
                <a:cs typeface="Calibri" panose="020F0502020204030204" pitchFamily="34" charset="0"/>
              </a:rPr>
              <a:t>Ghosh</a:t>
            </a:r>
            <a:r>
              <a:rPr lang="en-US" sz="4800" b="1" dirty="0" smtClean="0">
                <a:latin typeface="Calibri" panose="020F0502020204030204" pitchFamily="34" charset="0"/>
                <a:cs typeface="Calibri" panose="020F0502020204030204" pitchFamily="34" charset="0"/>
              </a:rPr>
              <a:t> </a:t>
            </a:r>
            <a:endParaRPr lang="en-US" sz="4800" b="1" dirty="0">
              <a:latin typeface="Calibri" panose="020F0502020204030204" pitchFamily="34" charset="0"/>
              <a:cs typeface="Calibri" panose="020F0502020204030204" pitchFamily="34" charset="0"/>
            </a:endParaRPr>
          </a:p>
        </p:txBody>
      </p:sp>
      <p:sp>
        <p:nvSpPr>
          <p:cNvPr id="10" name="TextBox 9"/>
          <p:cNvSpPr txBox="1"/>
          <p:nvPr/>
        </p:nvSpPr>
        <p:spPr>
          <a:xfrm flipH="1">
            <a:off x="17036716" y="2351346"/>
            <a:ext cx="22523116" cy="830997"/>
          </a:xfrm>
          <a:prstGeom prst="rect">
            <a:avLst/>
          </a:prstGeom>
          <a:noFill/>
        </p:spPr>
        <p:txBody>
          <a:bodyPr wrap="square" rtlCol="0">
            <a:spAutoFit/>
          </a:bodyPr>
          <a:lstStyle/>
          <a:p>
            <a:r>
              <a:rPr lang="en-US" sz="4800" b="1" dirty="0" smtClean="0"/>
              <a:t>Supervisor: Dr. Tanzilur Rahman</a:t>
            </a:r>
            <a:endParaRPr lang="en-US" sz="4800" b="1" dirty="0"/>
          </a:p>
        </p:txBody>
      </p:sp>
      <p:sp>
        <p:nvSpPr>
          <p:cNvPr id="11" name="TextBox 10"/>
          <p:cNvSpPr txBox="1"/>
          <p:nvPr/>
        </p:nvSpPr>
        <p:spPr>
          <a:xfrm flipH="1">
            <a:off x="-2" y="3289840"/>
            <a:ext cx="43891201" cy="830997"/>
          </a:xfrm>
          <a:prstGeom prst="rect">
            <a:avLst/>
          </a:prstGeom>
          <a:noFill/>
        </p:spPr>
        <p:txBody>
          <a:bodyPr wrap="square" rtlCol="0">
            <a:spAutoFit/>
          </a:bodyPr>
          <a:lstStyle/>
          <a:p>
            <a:pPr algn="ctr"/>
            <a:r>
              <a:rPr lang="en-US" sz="4800" dirty="0" smtClean="0"/>
              <a:t>Department of Electrical and computer Engineering, North South University, Bangladesh</a:t>
            </a:r>
            <a:endParaRPr lang="en-US" sz="4800" dirty="0"/>
          </a:p>
        </p:txBody>
      </p:sp>
      <p:sp>
        <p:nvSpPr>
          <p:cNvPr id="25" name="Rectangle 24"/>
          <p:cNvSpPr/>
          <p:nvPr/>
        </p:nvSpPr>
        <p:spPr>
          <a:xfrm>
            <a:off x="-86152" y="4143191"/>
            <a:ext cx="43932552" cy="2887135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entury Gothic" panose="020B0502020202020204" pitchFamily="34" charset="0"/>
            </a:endParaRPr>
          </a:p>
        </p:txBody>
      </p:sp>
      <p:sp>
        <p:nvSpPr>
          <p:cNvPr id="27" name="Rectangle 26"/>
          <p:cNvSpPr/>
          <p:nvPr/>
        </p:nvSpPr>
        <p:spPr>
          <a:xfrm>
            <a:off x="1774406" y="6455495"/>
            <a:ext cx="7277750" cy="79424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defTabSz="457200">
              <a:lnSpc>
                <a:spcPct val="150000"/>
              </a:lnSpc>
              <a:spcBef>
                <a:spcPts val="1000"/>
              </a:spcBef>
              <a:buClr>
                <a:srgbClr val="353535"/>
              </a:buClr>
            </a:pPr>
            <a:r>
              <a:rPr lang="en-US" sz="2800" b="1" dirty="0">
                <a:solidFill>
                  <a:prstClr val="black">
                    <a:lumMod val="75000"/>
                    <a:lumOff val="25000"/>
                  </a:prstClr>
                </a:solidFill>
                <a:latin typeface="Century Gothic" panose="020B0502020202020204"/>
                <a:cs typeface="Calibri" panose="020F0502020204030204" pitchFamily="34" charset="0"/>
              </a:rPr>
              <a:t>Orchard fruits and vegetable crops are vulnerable to wild birds and animals. These wild birds and animals can cause critical damage to the produce. Traditional methods of scaring away birds such as scarecrows are one of the solutions. Image processing methods can be effectively applied to detecting items with motion detection in video footage or taking snaps. The proposed system has been simulated in MATLAB software.</a:t>
            </a:r>
          </a:p>
        </p:txBody>
      </p:sp>
      <p:sp>
        <p:nvSpPr>
          <p:cNvPr id="28" name="Rectangle 27"/>
          <p:cNvSpPr/>
          <p:nvPr/>
        </p:nvSpPr>
        <p:spPr>
          <a:xfrm>
            <a:off x="1774406" y="5659831"/>
            <a:ext cx="7277750" cy="78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b="1" dirty="0" smtClean="0">
                <a:solidFill>
                  <a:srgbClr val="918655">
                    <a:lumMod val="50000"/>
                  </a:srgbClr>
                </a:solidFill>
              </a:rPr>
              <a:t>Abstract</a:t>
            </a:r>
            <a:endParaRPr lang="en-US" sz="4800" b="1" dirty="0">
              <a:solidFill>
                <a:srgbClr val="918655">
                  <a:lumMod val="50000"/>
                </a:srgbClr>
              </a:solidFill>
            </a:endParaRPr>
          </a:p>
        </p:txBody>
      </p:sp>
      <p:sp>
        <p:nvSpPr>
          <p:cNvPr id="29" name="TextBox 28"/>
          <p:cNvSpPr txBox="1"/>
          <p:nvPr/>
        </p:nvSpPr>
        <p:spPr>
          <a:xfrm>
            <a:off x="1774406" y="18064445"/>
            <a:ext cx="7277750" cy="1446550"/>
          </a:xfrm>
          <a:prstGeom prst="rect">
            <a:avLst/>
          </a:prstGeom>
          <a:noFill/>
        </p:spPr>
        <p:txBody>
          <a:bodyPr wrap="square" rtlCol="0">
            <a:spAutoFit/>
          </a:bodyPr>
          <a:lstStyle/>
          <a:p>
            <a:pPr algn="ctr"/>
            <a:endParaRPr lang="en-US" sz="8800" b="1" dirty="0">
              <a:solidFill>
                <a:schemeClr val="accent6">
                  <a:lumMod val="50000"/>
                </a:schemeClr>
              </a:solidFill>
            </a:endParaRPr>
          </a:p>
        </p:txBody>
      </p:sp>
      <p:sp>
        <p:nvSpPr>
          <p:cNvPr id="32" name="Rectangle 31"/>
          <p:cNvSpPr/>
          <p:nvPr/>
        </p:nvSpPr>
        <p:spPr>
          <a:xfrm>
            <a:off x="1819274" y="15864937"/>
            <a:ext cx="7277750" cy="745567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lnSpc>
                <a:spcPct val="150000"/>
              </a:lnSpc>
              <a:buFont typeface="Wingdings" panose="05000000000000000000" pitchFamily="2" charset="2"/>
              <a:buChar char="ü"/>
            </a:pPr>
            <a:endParaRPr lang="en-US" sz="2800" b="1" dirty="0" smtClean="0">
              <a:solidFill>
                <a:schemeClr val="accent6">
                  <a:lumMod val="50000"/>
                </a:schemeClr>
              </a:solidFill>
              <a:latin typeface="Century Gothic" panose="020B0502020202020204" pitchFamily="34" charset="0"/>
            </a:endParaRPr>
          </a:p>
          <a:p>
            <a:pPr marL="457200" indent="-457200" algn="just">
              <a:lnSpc>
                <a:spcPct val="150000"/>
              </a:lnSpc>
              <a:buFont typeface="Wingdings" panose="05000000000000000000" pitchFamily="2" charset="2"/>
              <a:buChar char="ü"/>
            </a:pPr>
            <a:r>
              <a:rPr lang="en-US" sz="2800" b="1" dirty="0" smtClean="0">
                <a:solidFill>
                  <a:schemeClr val="accent6">
                    <a:lumMod val="50000"/>
                  </a:schemeClr>
                </a:solidFill>
                <a:latin typeface="Century Gothic" panose="020B0502020202020204" pitchFamily="34" charset="0"/>
              </a:rPr>
              <a:t>The </a:t>
            </a:r>
            <a:r>
              <a:rPr lang="en-US" sz="2800" b="1" dirty="0">
                <a:solidFill>
                  <a:schemeClr val="accent6">
                    <a:lumMod val="50000"/>
                  </a:schemeClr>
                </a:solidFill>
                <a:latin typeface="Century Gothic" panose="020B0502020202020204" pitchFamily="34" charset="0"/>
              </a:rPr>
              <a:t>system is able to detect and track the pest birds from the real time video </a:t>
            </a:r>
            <a:r>
              <a:rPr lang="en-US" sz="2800" b="1" dirty="0" smtClean="0">
                <a:solidFill>
                  <a:schemeClr val="accent6">
                    <a:lumMod val="50000"/>
                  </a:schemeClr>
                </a:solidFill>
                <a:latin typeface="Century Gothic" panose="020B0502020202020204" pitchFamily="34" charset="0"/>
              </a:rPr>
              <a:t>frame and from images.</a:t>
            </a:r>
          </a:p>
          <a:p>
            <a:pPr marL="457200" indent="-457200" algn="just">
              <a:lnSpc>
                <a:spcPct val="150000"/>
              </a:lnSpc>
              <a:buFont typeface="Wingdings" panose="05000000000000000000" pitchFamily="2" charset="2"/>
              <a:buChar char="ü"/>
            </a:pPr>
            <a:r>
              <a:rPr lang="en-US" sz="2800" b="1" dirty="0" smtClean="0">
                <a:solidFill>
                  <a:schemeClr val="accent6">
                    <a:lumMod val="50000"/>
                  </a:schemeClr>
                </a:solidFill>
                <a:latin typeface="Century Gothic" panose="020B0502020202020204" pitchFamily="34" charset="0"/>
              </a:rPr>
              <a:t>After the object is detected an alarm will raise as notification.</a:t>
            </a:r>
          </a:p>
          <a:p>
            <a:pPr marL="457200" indent="-457200" algn="just">
              <a:lnSpc>
                <a:spcPct val="150000"/>
              </a:lnSpc>
              <a:buFont typeface="Wingdings" panose="05000000000000000000" pitchFamily="2" charset="2"/>
              <a:buChar char="ü"/>
            </a:pPr>
            <a:r>
              <a:rPr lang="en-US" sz="2800" b="1" dirty="0" smtClean="0">
                <a:solidFill>
                  <a:schemeClr val="accent6">
                    <a:lumMod val="50000"/>
                  </a:schemeClr>
                </a:solidFill>
                <a:latin typeface="Century Gothic" panose="020B0502020202020204" pitchFamily="34" charset="0"/>
              </a:rPr>
              <a:t>The system can detect the bird with motion. </a:t>
            </a:r>
          </a:p>
          <a:p>
            <a:pPr marL="457200" indent="-457200" algn="just">
              <a:lnSpc>
                <a:spcPct val="150000"/>
              </a:lnSpc>
              <a:buFont typeface="Wingdings" panose="05000000000000000000" pitchFamily="2" charset="2"/>
              <a:buChar char="ü"/>
            </a:pPr>
            <a:r>
              <a:rPr lang="en-US" sz="2800" b="1" dirty="0" smtClean="0">
                <a:solidFill>
                  <a:schemeClr val="accent6">
                    <a:lumMod val="50000"/>
                  </a:schemeClr>
                </a:solidFill>
                <a:latin typeface="Century Gothic" panose="020B0502020202020204" pitchFamily="34" charset="0"/>
              </a:rPr>
              <a:t>The approach can implement in agricultural sector.</a:t>
            </a:r>
          </a:p>
          <a:p>
            <a:pPr marL="457200" indent="-457200" algn="just">
              <a:buFont typeface="Wingdings" panose="05000000000000000000" pitchFamily="2" charset="2"/>
              <a:buChar char="ü"/>
            </a:pPr>
            <a:endParaRPr lang="en-US" sz="2800" b="1" dirty="0">
              <a:solidFill>
                <a:schemeClr val="accent6">
                  <a:lumMod val="50000"/>
                </a:schemeClr>
              </a:solidFill>
              <a:latin typeface="Century Gothic" panose="020B0502020202020204" pitchFamily="34" charset="0"/>
            </a:endParaRPr>
          </a:p>
        </p:txBody>
      </p:sp>
      <p:sp>
        <p:nvSpPr>
          <p:cNvPr id="34" name="Rectangle 33"/>
          <p:cNvSpPr/>
          <p:nvPr/>
        </p:nvSpPr>
        <p:spPr>
          <a:xfrm>
            <a:off x="1819274" y="23844937"/>
            <a:ext cx="7277750" cy="79566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b="1" dirty="0" smtClean="0">
                <a:solidFill>
                  <a:srgbClr val="918655">
                    <a:lumMod val="50000"/>
                  </a:srgbClr>
                </a:solidFill>
              </a:rPr>
              <a:t>Graph</a:t>
            </a:r>
            <a:r>
              <a:rPr lang="en-US" sz="4400" b="1" dirty="0" smtClean="0">
                <a:solidFill>
                  <a:srgbClr val="918655">
                    <a:lumMod val="50000"/>
                  </a:srgbClr>
                </a:solidFill>
              </a:rPr>
              <a:t>  </a:t>
            </a:r>
            <a:r>
              <a:rPr lang="en-US" sz="4800" b="1" dirty="0" smtClean="0">
                <a:solidFill>
                  <a:srgbClr val="918655">
                    <a:lumMod val="50000"/>
                  </a:srgbClr>
                </a:solidFill>
              </a:rPr>
              <a:t>Representation</a:t>
            </a:r>
            <a:endParaRPr lang="en-US" sz="4800" b="1" dirty="0">
              <a:solidFill>
                <a:srgbClr val="918655">
                  <a:lumMod val="50000"/>
                </a:srgbClr>
              </a:solidFill>
            </a:endParaRPr>
          </a:p>
        </p:txBody>
      </p:sp>
      <p:sp>
        <p:nvSpPr>
          <p:cNvPr id="36" name="Rectangle 35"/>
          <p:cNvSpPr/>
          <p:nvPr/>
        </p:nvSpPr>
        <p:spPr>
          <a:xfrm>
            <a:off x="1819274" y="15033603"/>
            <a:ext cx="7277750" cy="79566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accent6">
                    <a:lumMod val="50000"/>
                  </a:schemeClr>
                </a:solidFill>
              </a:rPr>
              <a:t>Objectives</a:t>
            </a:r>
            <a:endParaRPr lang="en-US" sz="4800" b="1" dirty="0">
              <a:solidFill>
                <a:schemeClr val="accent6">
                  <a:lumMod val="50000"/>
                </a:schemeClr>
              </a:solidFill>
            </a:endParaRPr>
          </a:p>
        </p:txBody>
      </p:sp>
      <p:pic>
        <p:nvPicPr>
          <p:cNvPr id="59" name="Picture 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6809" y="23978109"/>
            <a:ext cx="9847809" cy="7997555"/>
          </a:xfrm>
          <a:prstGeom prst="rect">
            <a:avLst/>
          </a:prstGeom>
        </p:spPr>
      </p:pic>
      <p:sp>
        <p:nvSpPr>
          <p:cNvPr id="62" name="Rounded Rectangle 61"/>
          <p:cNvSpPr/>
          <p:nvPr/>
        </p:nvSpPr>
        <p:spPr>
          <a:xfrm>
            <a:off x="33724747" y="6788354"/>
            <a:ext cx="2568204" cy="78254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2060"/>
                </a:solidFill>
                <a:latin typeface="Century Gothic" panose="020B0502020202020204" pitchFamily="34" charset="0"/>
              </a:rPr>
              <a:t>Start</a:t>
            </a:r>
            <a:endParaRPr lang="en-US" sz="2800" b="1" dirty="0">
              <a:solidFill>
                <a:srgbClr val="002060"/>
              </a:solidFill>
              <a:latin typeface="Century Gothic" panose="020B0502020202020204" pitchFamily="34" charset="0"/>
            </a:endParaRPr>
          </a:p>
        </p:txBody>
      </p:sp>
      <p:sp>
        <p:nvSpPr>
          <p:cNvPr id="63" name="Rounded Rectangle 62"/>
          <p:cNvSpPr/>
          <p:nvPr/>
        </p:nvSpPr>
        <p:spPr>
          <a:xfrm>
            <a:off x="33471443" y="7925478"/>
            <a:ext cx="3237412" cy="8842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2060"/>
                </a:solidFill>
                <a:latin typeface="Century Gothic" panose="020B0502020202020204" pitchFamily="34" charset="0"/>
              </a:rPr>
              <a:t>Capture image</a:t>
            </a:r>
            <a:endParaRPr lang="en-US" sz="2800" b="1" dirty="0">
              <a:solidFill>
                <a:srgbClr val="002060"/>
              </a:solidFill>
              <a:latin typeface="Century Gothic" panose="020B0502020202020204" pitchFamily="34" charset="0"/>
            </a:endParaRPr>
          </a:p>
        </p:txBody>
      </p:sp>
      <p:sp>
        <p:nvSpPr>
          <p:cNvPr id="64" name="Rounded Rectangle 63"/>
          <p:cNvSpPr/>
          <p:nvPr/>
        </p:nvSpPr>
        <p:spPr>
          <a:xfrm>
            <a:off x="33207959" y="9252729"/>
            <a:ext cx="3935699" cy="148835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002060"/>
                </a:solidFill>
              </a:rPr>
              <a:t>Background = Img1</a:t>
            </a:r>
          </a:p>
          <a:p>
            <a:pPr algn="ctr"/>
            <a:r>
              <a:rPr lang="en-US" sz="2800" dirty="0" smtClean="0">
                <a:solidFill>
                  <a:srgbClr val="002060"/>
                </a:solidFill>
              </a:rPr>
              <a:t>Curr_frame = Img2</a:t>
            </a:r>
            <a:endParaRPr lang="en-US" sz="2800" dirty="0">
              <a:solidFill>
                <a:srgbClr val="002060"/>
              </a:solidFill>
            </a:endParaRPr>
          </a:p>
        </p:txBody>
      </p:sp>
      <p:sp>
        <p:nvSpPr>
          <p:cNvPr id="65" name="Flowchart: Decision 64"/>
          <p:cNvSpPr/>
          <p:nvPr/>
        </p:nvSpPr>
        <p:spPr>
          <a:xfrm>
            <a:off x="33292929" y="11215317"/>
            <a:ext cx="3528092" cy="168554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2060"/>
                </a:solidFill>
                <a:latin typeface="Century Gothic" panose="020B0502020202020204" pitchFamily="34" charset="0"/>
              </a:rPr>
              <a:t>Is </a:t>
            </a:r>
            <a:r>
              <a:rPr lang="en-US" sz="2800" b="1" dirty="0">
                <a:solidFill>
                  <a:srgbClr val="002060"/>
                </a:solidFill>
                <a:latin typeface="Century Gothic" panose="020B0502020202020204" pitchFamily="34" charset="0"/>
              </a:rPr>
              <a:t>o</a:t>
            </a:r>
            <a:r>
              <a:rPr lang="en-US" sz="2800" b="1" dirty="0" smtClean="0">
                <a:solidFill>
                  <a:srgbClr val="002060"/>
                </a:solidFill>
                <a:latin typeface="Century Gothic" panose="020B0502020202020204" pitchFamily="34" charset="0"/>
              </a:rPr>
              <a:t>bject detect </a:t>
            </a:r>
            <a:endParaRPr lang="en-US" sz="2800" b="1" dirty="0">
              <a:solidFill>
                <a:srgbClr val="002060"/>
              </a:solidFill>
              <a:latin typeface="Century Gothic" panose="020B0502020202020204" pitchFamily="34" charset="0"/>
            </a:endParaRPr>
          </a:p>
        </p:txBody>
      </p:sp>
      <p:sp>
        <p:nvSpPr>
          <p:cNvPr id="66" name="Rounded Rectangle 65"/>
          <p:cNvSpPr/>
          <p:nvPr/>
        </p:nvSpPr>
        <p:spPr>
          <a:xfrm>
            <a:off x="38227545" y="11854996"/>
            <a:ext cx="3237412" cy="72929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2060"/>
                </a:solidFill>
                <a:latin typeface="Century Gothic" panose="020B0502020202020204" pitchFamily="34" charset="0"/>
              </a:rPr>
              <a:t>Capture Image</a:t>
            </a:r>
            <a:endParaRPr lang="en-US" sz="2800" b="1" dirty="0">
              <a:solidFill>
                <a:srgbClr val="002060"/>
              </a:solidFill>
              <a:latin typeface="Century Gothic" panose="020B0502020202020204" pitchFamily="34" charset="0"/>
            </a:endParaRPr>
          </a:p>
        </p:txBody>
      </p:sp>
      <p:sp>
        <p:nvSpPr>
          <p:cNvPr id="67" name="Rounded Rectangle 66"/>
          <p:cNvSpPr/>
          <p:nvPr/>
        </p:nvSpPr>
        <p:spPr>
          <a:xfrm>
            <a:off x="38227545" y="13196753"/>
            <a:ext cx="3237412" cy="880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dirty="0" smtClean="0">
                <a:solidFill>
                  <a:srgbClr val="002060"/>
                </a:solidFill>
              </a:rPr>
              <a:t>Image1 =Img2</a:t>
            </a:r>
          </a:p>
          <a:p>
            <a:pPr lvl="0" algn="ctr"/>
            <a:r>
              <a:rPr lang="en-US" sz="2800" dirty="0" smtClean="0">
                <a:solidFill>
                  <a:srgbClr val="002060"/>
                </a:solidFill>
              </a:rPr>
              <a:t>Image2 =Img3</a:t>
            </a:r>
            <a:endParaRPr lang="en-US" sz="2800" dirty="0">
              <a:solidFill>
                <a:srgbClr val="002060"/>
              </a:solidFill>
            </a:endParaRPr>
          </a:p>
        </p:txBody>
      </p:sp>
      <p:sp>
        <p:nvSpPr>
          <p:cNvPr id="68" name="Rounded Rectangle 67"/>
          <p:cNvSpPr/>
          <p:nvPr/>
        </p:nvSpPr>
        <p:spPr>
          <a:xfrm>
            <a:off x="33429293" y="13736049"/>
            <a:ext cx="3237412" cy="72929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2060"/>
                </a:solidFill>
                <a:latin typeface="Century Gothic" panose="020B0502020202020204" pitchFamily="34" charset="0"/>
              </a:rPr>
              <a:t>Capture Image</a:t>
            </a:r>
            <a:endParaRPr lang="en-US" sz="2800" b="1" dirty="0">
              <a:solidFill>
                <a:srgbClr val="002060"/>
              </a:solidFill>
              <a:latin typeface="Century Gothic" panose="020B0502020202020204" pitchFamily="34" charset="0"/>
            </a:endParaRPr>
          </a:p>
        </p:txBody>
      </p:sp>
      <p:sp>
        <p:nvSpPr>
          <p:cNvPr id="69" name="Rounded Rectangle 68"/>
          <p:cNvSpPr/>
          <p:nvPr/>
        </p:nvSpPr>
        <p:spPr>
          <a:xfrm>
            <a:off x="33322267" y="15079861"/>
            <a:ext cx="3672216" cy="1223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dirty="0">
                <a:solidFill>
                  <a:srgbClr val="002060"/>
                </a:solidFill>
              </a:rPr>
              <a:t>Background = Img1</a:t>
            </a:r>
          </a:p>
          <a:p>
            <a:pPr lvl="0" algn="ctr"/>
            <a:r>
              <a:rPr lang="en-US" sz="2800" dirty="0" smtClean="0">
                <a:solidFill>
                  <a:srgbClr val="002060"/>
                </a:solidFill>
              </a:rPr>
              <a:t>Curr_frame </a:t>
            </a:r>
            <a:r>
              <a:rPr lang="en-US" sz="2800" dirty="0">
                <a:solidFill>
                  <a:srgbClr val="002060"/>
                </a:solidFill>
              </a:rPr>
              <a:t>= Img2</a:t>
            </a:r>
          </a:p>
        </p:txBody>
      </p:sp>
      <p:sp>
        <p:nvSpPr>
          <p:cNvPr id="70" name="Flowchart: Decision 69"/>
          <p:cNvSpPr/>
          <p:nvPr/>
        </p:nvSpPr>
        <p:spPr>
          <a:xfrm>
            <a:off x="38172903" y="14587824"/>
            <a:ext cx="3489061" cy="1972262"/>
          </a:xfrm>
          <a:prstGeom prst="flowChartDecisio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C000"/>
                </a:solidFill>
                <a:latin typeface="Century Gothic" panose="020B0502020202020204" pitchFamily="34" charset="0"/>
              </a:rPr>
              <a:t>Is motion detect </a:t>
            </a:r>
            <a:endParaRPr lang="en-US" sz="2800" b="1" dirty="0">
              <a:solidFill>
                <a:srgbClr val="FFC000"/>
              </a:solidFill>
              <a:latin typeface="Century Gothic" panose="020B0502020202020204" pitchFamily="34" charset="0"/>
            </a:endParaRPr>
          </a:p>
        </p:txBody>
      </p:sp>
      <p:sp>
        <p:nvSpPr>
          <p:cNvPr id="76" name="Rectangle 75"/>
          <p:cNvSpPr/>
          <p:nvPr/>
        </p:nvSpPr>
        <p:spPr>
          <a:xfrm>
            <a:off x="35090149" y="5318149"/>
            <a:ext cx="5705037" cy="848460"/>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solidFill>
              </a:rPr>
              <a:t>Flow Diagram</a:t>
            </a:r>
            <a:endParaRPr lang="en-US" sz="4800" b="1" dirty="0">
              <a:solidFill>
                <a:schemeClr val="tx1"/>
              </a:solidFill>
            </a:endParaRPr>
          </a:p>
        </p:txBody>
      </p:sp>
      <p:sp>
        <p:nvSpPr>
          <p:cNvPr id="77" name="Down Arrow 76"/>
          <p:cNvSpPr/>
          <p:nvPr/>
        </p:nvSpPr>
        <p:spPr>
          <a:xfrm>
            <a:off x="34691149" y="7598641"/>
            <a:ext cx="495300" cy="2988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wn Arrow 77"/>
          <p:cNvSpPr/>
          <p:nvPr/>
        </p:nvSpPr>
        <p:spPr>
          <a:xfrm>
            <a:off x="34710248" y="8892605"/>
            <a:ext cx="495300" cy="2988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Down Arrow 78"/>
          <p:cNvSpPr/>
          <p:nvPr/>
        </p:nvSpPr>
        <p:spPr>
          <a:xfrm>
            <a:off x="34761199" y="10776541"/>
            <a:ext cx="495300" cy="4033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Down Arrow 79"/>
          <p:cNvSpPr/>
          <p:nvPr/>
        </p:nvSpPr>
        <p:spPr>
          <a:xfrm>
            <a:off x="34809325" y="12948992"/>
            <a:ext cx="414609" cy="7292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34800349" y="14585254"/>
            <a:ext cx="495300" cy="4033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Arrow 81"/>
          <p:cNvSpPr/>
          <p:nvPr/>
        </p:nvSpPr>
        <p:spPr>
          <a:xfrm>
            <a:off x="36864848" y="11946623"/>
            <a:ext cx="1308055" cy="3152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Down Arrow 83"/>
          <p:cNvSpPr/>
          <p:nvPr/>
        </p:nvSpPr>
        <p:spPr>
          <a:xfrm>
            <a:off x="39598601" y="12671910"/>
            <a:ext cx="495300" cy="4033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Down Arrow 84"/>
          <p:cNvSpPr/>
          <p:nvPr/>
        </p:nvSpPr>
        <p:spPr>
          <a:xfrm>
            <a:off x="39669783" y="14143812"/>
            <a:ext cx="495300" cy="4033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Down Arrow 85"/>
          <p:cNvSpPr/>
          <p:nvPr/>
        </p:nvSpPr>
        <p:spPr>
          <a:xfrm>
            <a:off x="39669783" y="16568934"/>
            <a:ext cx="471237" cy="14233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Down Arrow 87"/>
          <p:cNvSpPr/>
          <p:nvPr/>
        </p:nvSpPr>
        <p:spPr>
          <a:xfrm>
            <a:off x="42582861" y="15565106"/>
            <a:ext cx="507663" cy="23328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Elbow Connector 7"/>
          <p:cNvCxnSpPr/>
          <p:nvPr/>
        </p:nvCxnSpPr>
        <p:spPr>
          <a:xfrm rot="10800000">
            <a:off x="32245917" y="17920539"/>
            <a:ext cx="10769359" cy="12700"/>
          </a:xfrm>
          <a:prstGeom prst="bentConnector3">
            <a:avLst>
              <a:gd name="adj1" fmla="val 50000"/>
            </a:avLst>
          </a:prstGeom>
          <a:ln>
            <a:solidFill>
              <a:schemeClr val="accent2"/>
            </a:solidFill>
          </a:ln>
        </p:spPr>
        <p:style>
          <a:lnRef idx="3">
            <a:schemeClr val="accent5"/>
          </a:lnRef>
          <a:fillRef idx="0">
            <a:schemeClr val="accent5"/>
          </a:fillRef>
          <a:effectRef idx="2">
            <a:schemeClr val="accent5"/>
          </a:effectRef>
          <a:fontRef idx="minor">
            <a:schemeClr val="tx1"/>
          </a:fontRef>
        </p:style>
      </p:cxnSp>
      <p:cxnSp>
        <p:nvCxnSpPr>
          <p:cNvPr id="15" name="Straight Connector 14"/>
          <p:cNvCxnSpPr/>
          <p:nvPr/>
        </p:nvCxnSpPr>
        <p:spPr>
          <a:xfrm flipV="1">
            <a:off x="32245916" y="7776437"/>
            <a:ext cx="0" cy="10144102"/>
          </a:xfrm>
          <a:prstGeom prst="line">
            <a:avLst/>
          </a:prstGeom>
          <a:ln>
            <a:solidFill>
              <a:schemeClr val="accent2"/>
            </a:solidFill>
          </a:ln>
        </p:spPr>
        <p:style>
          <a:lnRef idx="3">
            <a:schemeClr val="accent5"/>
          </a:lnRef>
          <a:fillRef idx="0">
            <a:schemeClr val="accent5"/>
          </a:fillRef>
          <a:effectRef idx="2">
            <a:schemeClr val="accent5"/>
          </a:effectRef>
          <a:fontRef idx="minor">
            <a:schemeClr val="tx1"/>
          </a:fontRef>
        </p:style>
      </p:cxnSp>
      <p:sp>
        <p:nvSpPr>
          <p:cNvPr id="18" name="Right Arrow 17"/>
          <p:cNvSpPr/>
          <p:nvPr/>
        </p:nvSpPr>
        <p:spPr>
          <a:xfrm>
            <a:off x="32209633" y="7477252"/>
            <a:ext cx="829300" cy="429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H="1">
            <a:off x="32755599" y="15256183"/>
            <a:ext cx="566668"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flipV="1">
            <a:off x="32755599" y="10978198"/>
            <a:ext cx="0" cy="4277985"/>
          </a:xfrm>
          <a:prstGeom prst="line">
            <a:avLst/>
          </a:prstGeom>
          <a:ln>
            <a:solidFill>
              <a:schemeClr val="accent2"/>
            </a:solidFill>
          </a:ln>
        </p:spPr>
        <p:style>
          <a:lnRef idx="1">
            <a:schemeClr val="accent5"/>
          </a:lnRef>
          <a:fillRef idx="0">
            <a:schemeClr val="accent5"/>
          </a:fillRef>
          <a:effectRef idx="0">
            <a:schemeClr val="accent5"/>
          </a:effectRef>
          <a:fontRef idx="minor">
            <a:schemeClr val="tx1"/>
          </a:fontRef>
        </p:style>
      </p:cxnSp>
      <p:cxnSp>
        <p:nvCxnSpPr>
          <p:cNvPr id="26" name="Straight Arrow Connector 25"/>
          <p:cNvCxnSpPr/>
          <p:nvPr/>
        </p:nvCxnSpPr>
        <p:spPr>
          <a:xfrm>
            <a:off x="32755599" y="10978198"/>
            <a:ext cx="1462212" cy="12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ight Arrow 30"/>
          <p:cNvSpPr/>
          <p:nvPr/>
        </p:nvSpPr>
        <p:spPr>
          <a:xfrm>
            <a:off x="34021872" y="10801961"/>
            <a:ext cx="759030" cy="377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1182071" y="18972939"/>
            <a:ext cx="12021512" cy="97104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Result</a:t>
            </a:r>
            <a:endParaRPr lang="en-US" sz="4800" dirty="0"/>
          </a:p>
        </p:txBody>
      </p:sp>
      <p:sp>
        <p:nvSpPr>
          <p:cNvPr id="37" name="TextBox 36"/>
          <p:cNvSpPr txBox="1"/>
          <p:nvPr/>
        </p:nvSpPr>
        <p:spPr>
          <a:xfrm>
            <a:off x="41881823" y="14938810"/>
            <a:ext cx="4722172" cy="523220"/>
          </a:xfrm>
          <a:prstGeom prst="rect">
            <a:avLst/>
          </a:prstGeom>
          <a:noFill/>
        </p:spPr>
        <p:txBody>
          <a:bodyPr wrap="square" rtlCol="0">
            <a:spAutoFit/>
          </a:bodyPr>
          <a:lstStyle/>
          <a:p>
            <a:r>
              <a:rPr lang="en-US" sz="2800" dirty="0" smtClean="0"/>
              <a:t>Yes</a:t>
            </a:r>
            <a:endParaRPr lang="en-US" sz="2800" dirty="0"/>
          </a:p>
        </p:txBody>
      </p:sp>
      <p:sp>
        <p:nvSpPr>
          <p:cNvPr id="38" name="TextBox 37"/>
          <p:cNvSpPr txBox="1"/>
          <p:nvPr/>
        </p:nvSpPr>
        <p:spPr>
          <a:xfrm>
            <a:off x="35432430" y="12789082"/>
            <a:ext cx="606256" cy="523220"/>
          </a:xfrm>
          <a:prstGeom prst="rect">
            <a:avLst/>
          </a:prstGeom>
          <a:noFill/>
        </p:spPr>
        <p:txBody>
          <a:bodyPr wrap="none" rtlCol="0">
            <a:spAutoFit/>
          </a:bodyPr>
          <a:lstStyle/>
          <a:p>
            <a:r>
              <a:rPr lang="en-US" sz="2800" dirty="0" smtClean="0"/>
              <a:t>No</a:t>
            </a:r>
            <a:endParaRPr lang="en-US" sz="2800" dirty="0"/>
          </a:p>
        </p:txBody>
      </p:sp>
      <p:sp>
        <p:nvSpPr>
          <p:cNvPr id="83" name="TextBox 82"/>
          <p:cNvSpPr txBox="1"/>
          <p:nvPr/>
        </p:nvSpPr>
        <p:spPr>
          <a:xfrm>
            <a:off x="37252390" y="11548906"/>
            <a:ext cx="1247608" cy="523220"/>
          </a:xfrm>
          <a:prstGeom prst="rect">
            <a:avLst/>
          </a:prstGeom>
          <a:noFill/>
        </p:spPr>
        <p:txBody>
          <a:bodyPr wrap="square" rtlCol="0">
            <a:spAutoFit/>
          </a:bodyPr>
          <a:lstStyle/>
          <a:p>
            <a:r>
              <a:rPr lang="en-US" sz="2800" dirty="0" smtClean="0"/>
              <a:t>Yes</a:t>
            </a:r>
            <a:endParaRPr lang="en-US" sz="2800" dirty="0"/>
          </a:p>
        </p:txBody>
      </p:sp>
      <p:sp>
        <p:nvSpPr>
          <p:cNvPr id="39" name="TextBox 38"/>
          <p:cNvSpPr txBox="1"/>
          <p:nvPr/>
        </p:nvSpPr>
        <p:spPr>
          <a:xfrm>
            <a:off x="40221650" y="16514181"/>
            <a:ext cx="732578" cy="523220"/>
          </a:xfrm>
          <a:prstGeom prst="rect">
            <a:avLst/>
          </a:prstGeom>
          <a:noFill/>
        </p:spPr>
        <p:txBody>
          <a:bodyPr wrap="square" rtlCol="0">
            <a:spAutoFit/>
          </a:bodyPr>
          <a:lstStyle/>
          <a:p>
            <a:r>
              <a:rPr lang="en-US" sz="2800" dirty="0" smtClean="0"/>
              <a:t>No</a:t>
            </a:r>
            <a:endParaRPr lang="en-US" sz="2800" dirty="0"/>
          </a:p>
        </p:txBody>
      </p:sp>
      <p:pic>
        <p:nvPicPr>
          <p:cNvPr id="1026" name="Picture 2" descr="C:\Users\dip63\Desktop\Images\folder08\Capture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9124" y="8279259"/>
            <a:ext cx="10000488" cy="665955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ip63\Desktop\Images\Mouse\Cap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86894" y="16024530"/>
            <a:ext cx="10032718" cy="68678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ip63\Desktop\Images\Pen holder\Capture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95962" y="15966251"/>
            <a:ext cx="9660894" cy="723861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ip63\Desktop\Images\folder03\Capture3.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812209" y="8279259"/>
            <a:ext cx="9859489" cy="66318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3389880" y="5714398"/>
            <a:ext cx="14223138" cy="117872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Image detection by image processing approach</a:t>
            </a:r>
          </a:p>
        </p:txBody>
      </p:sp>
      <p:cxnSp>
        <p:nvCxnSpPr>
          <p:cNvPr id="14" name="Straight Connector 13"/>
          <p:cNvCxnSpPr>
            <a:stCxn id="70" idx="3"/>
          </p:cNvCxnSpPr>
          <p:nvPr/>
        </p:nvCxnSpPr>
        <p:spPr>
          <a:xfrm>
            <a:off x="41661964" y="15573955"/>
            <a:ext cx="127015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3" descr="C:\Users\dip63\Desktop\Images\folder 01\capture 1.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995962" y="23978110"/>
            <a:ext cx="9660895" cy="799755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dip63\Desktop\r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01121" y="19885670"/>
            <a:ext cx="12021512" cy="120899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1" name="Chart 70"/>
          <p:cNvGraphicFramePr>
            <a:graphicFrameLocks/>
          </p:cNvGraphicFramePr>
          <p:nvPr>
            <p:extLst>
              <p:ext uri="{D42A27DB-BD31-4B8C-83A1-F6EECF244321}">
                <p14:modId xmlns:p14="http://schemas.microsoft.com/office/powerpoint/2010/main" val="1347801775"/>
              </p:ext>
            </p:extLst>
          </p:nvPr>
        </p:nvGraphicFramePr>
        <p:xfrm>
          <a:off x="1819274" y="24640601"/>
          <a:ext cx="7277750" cy="7335065"/>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173159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691</TotalTime>
  <Words>213</Words>
  <Application>Microsoft Office PowerPoint</Application>
  <PresentationFormat>Custom</PresentationFormat>
  <Paragraphs>39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Facet</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Farhan Islam</dc:creator>
  <cp:lastModifiedBy>Dip Ghosh</cp:lastModifiedBy>
  <cp:revision>81</cp:revision>
  <dcterms:created xsi:type="dcterms:W3CDTF">2018-08-02T16:50:33Z</dcterms:created>
  <dcterms:modified xsi:type="dcterms:W3CDTF">2018-08-15T18:34:18Z</dcterms:modified>
</cp:coreProperties>
</file>