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f6503602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f6503602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6a6cb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6a6cb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f6503602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f650360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6503602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6503602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f6a6cbd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f6a6cbd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6503602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6503602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6503602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6503602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6503602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6503602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6503602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f6503602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fa7aeb2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fa7aeb2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13" y="1061875"/>
            <a:ext cx="2791975" cy="30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300"/>
              <a:t>Conclusion</a:t>
            </a:r>
            <a:endParaRPr sz="6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 title="thankyou | SigNote Cloud | Flick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625" y="257900"/>
            <a:ext cx="5413925" cy="464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819150" y="2149100"/>
            <a:ext cx="8152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Devashish Poudel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Dip Kumar Gyawali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Swastik Thapa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4" title="File:People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500" y="1224413"/>
            <a:ext cx="3280975" cy="32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70275" y="2222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With a focus on younger audiences, the cutting-edge software program "BakedBeats" was created to offer a vibrant and interesting platform for music teaching and discovery. 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725" y="412724"/>
            <a:ext cx="1820375" cy="18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Virtual instrument library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User interface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Audio engine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Basic educational features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9" name="Google Shape;149;p16" title="HD wallpaper: drums, drum set, background, music, instrument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8487"/>
            <a:ext cx="4298201" cy="30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Create a diverse instrument library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Develop and intuitive user interface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Incorporate educational elements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Foster creativity and expression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Nunito"/>
              <a:buChar char="●"/>
            </a:pP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Enhance </a:t>
            </a:r>
            <a:r>
              <a:rPr lang="en-GB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accessibility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16239" l="0" r="0" t="16239"/>
          <a:stretch/>
        </p:blipFill>
        <p:spPr>
          <a:xfrm>
            <a:off x="5358875" y="1202000"/>
            <a:ext cx="3524051" cy="23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5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SDLC Model</a:t>
            </a:r>
            <a:endParaRPr/>
          </a:p>
        </p:txBody>
      </p:sp>
      <p:pic>
        <p:nvPicPr>
          <p:cNvPr id="162" name="Google Shape;162;p18" title="File:Software Development Spiral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838" y="961800"/>
            <a:ext cx="3766323" cy="376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369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Use-Case Diagram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13" y="1153225"/>
            <a:ext cx="4111586" cy="3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for the Project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Expanded instrument library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Advanced audio engine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"/>
              <a:buChar char="●"/>
            </a:pPr>
            <a:r>
              <a:rPr lang="en-GB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Multiplayer functionality</a:t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850" y="693725"/>
            <a:ext cx="4411151" cy="37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Prospect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Integrating multiple instrument’s recording to mash music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Uploading user’s recording online for other users to interact with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UI to be improved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More instruments to be added.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82" name="Google Shape;182;p21" title="File:Magnifying glass icon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425" y="2794100"/>
            <a:ext cx="1988475" cy="19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