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9144000" cy="5143500" type="screen16x9"/>
  <p:notesSz cx="6858000" cy="9144000"/>
  <p:embeddedFontLst>
    <p:embeddedFont>
      <p:font typeface="Maven Pro" charset="0"/>
      <p:regular r:id="rId26"/>
      <p:bold r:id="rId27"/>
    </p:embeddedFont>
    <p:embeddedFont>
      <p:font typeface="Nunito" charset="0"/>
      <p:regular r:id="rId28"/>
      <p:bold r:id="rId29"/>
      <p:italic r:id="rId30"/>
      <p:boldItalic r:id="rId31"/>
    </p:embeddedFont>
    <p:embeddedFont>
      <p:font typeface="Lato" charset="0"/>
      <p:regular r:id="rId32"/>
      <p:bold r:id="rId33"/>
      <p:italic r:id="rId34"/>
      <p:boldItalic r:id="rId35"/>
    </p:embeddedFont>
    <p:embeddedFont>
      <p:font typeface="Lato Black" charset="0"/>
      <p:bold r:id="rId36"/>
      <p:boldItalic r:id="rId37"/>
    </p:embeddedFont>
    <p:embeddedFont>
      <p:font typeface="Comic Sans MS" pitchFamily="66" charset="0"/>
      <p:regular r:id="rId38"/>
      <p:bold r:id="rId39"/>
    </p:embeddedFont>
    <p:embeddedFont>
      <p:font typeface="Merriweather Light" charset="0"/>
      <p:regular r:id="rId40"/>
      <p:bold r:id="rId41"/>
      <p:italic r:id="rId42"/>
      <p:boldItalic r:id="rId43"/>
    </p:embeddedFont>
    <p:embeddedFont>
      <p:font typeface="Merriweather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6790b1c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6790b1c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8b6302a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8b6302a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e396043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e396043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8b6302a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8b6302a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e39604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be39604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e396043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be396043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e396043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e396043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e396043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e396043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8b6302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8b6302a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8b6302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b8b6302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8b6302a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b8b6302a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8b6302a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8b6302a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54cd3f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54cd3f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54cd3fa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54cd3fa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54cd3fa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54cd3fa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be396043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be396043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6790b1cc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6790b1cc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6790b1cc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6790b1cc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6790b1cc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6790b1cc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dbd28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dbd28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dbd286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dbd286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dbd286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dbd286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8b6302a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8b6302a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000">
        <p14:prism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AMAZING SYLHET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FE7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>
            <a:spLocks noGrp="1"/>
          </p:cNvSpPr>
          <p:nvPr>
            <p:ph type="title"/>
          </p:nvPr>
        </p:nvSpPr>
        <p:spPr>
          <a:xfrm>
            <a:off x="466500" y="98375"/>
            <a:ext cx="32307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550" y="152400"/>
            <a:ext cx="41918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2"/>
          <p:cNvSpPr/>
          <p:nvPr/>
        </p:nvSpPr>
        <p:spPr>
          <a:xfrm>
            <a:off x="4186600" y="1989975"/>
            <a:ext cx="282725" cy="793817"/>
          </a:xfrm>
          <a:custGeom>
            <a:avLst/>
            <a:gdLst/>
            <a:ahLst/>
            <a:cxnLst/>
            <a:rect l="l" t="t" r="r" b="b"/>
            <a:pathLst>
              <a:path w="11309" h="15224" extrusionOk="0">
                <a:moveTo>
                  <a:pt x="10439" y="0"/>
                </a:moveTo>
                <a:cubicBezTo>
                  <a:pt x="8699" y="508"/>
                  <a:pt x="0" y="1958"/>
                  <a:pt x="0" y="3045"/>
                </a:cubicBezTo>
                <a:cubicBezTo>
                  <a:pt x="0" y="4133"/>
                  <a:pt x="10294" y="4930"/>
                  <a:pt x="10439" y="6525"/>
                </a:cubicBezTo>
                <a:cubicBezTo>
                  <a:pt x="10584" y="8120"/>
                  <a:pt x="725" y="11164"/>
                  <a:pt x="870" y="12614"/>
                </a:cubicBezTo>
                <a:cubicBezTo>
                  <a:pt x="1015" y="14064"/>
                  <a:pt x="9569" y="14789"/>
                  <a:pt x="11309" y="1522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Google Shape;358;p22"/>
          <p:cNvSpPr txBox="1"/>
          <p:nvPr/>
        </p:nvSpPr>
        <p:spPr>
          <a:xfrm>
            <a:off x="1293875" y="717600"/>
            <a:ext cx="2740500" cy="4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Latitude and Longitude of that particular place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Type of that day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Temperature in kelvin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Name of the city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4251850" y="1228775"/>
            <a:ext cx="282725" cy="511108"/>
          </a:xfrm>
          <a:custGeom>
            <a:avLst/>
            <a:gdLst/>
            <a:ahLst/>
            <a:cxnLst/>
            <a:rect l="l" t="t" r="r" b="b"/>
            <a:pathLst>
              <a:path w="11309" h="15224" extrusionOk="0">
                <a:moveTo>
                  <a:pt x="10439" y="0"/>
                </a:moveTo>
                <a:cubicBezTo>
                  <a:pt x="8699" y="508"/>
                  <a:pt x="0" y="1958"/>
                  <a:pt x="0" y="3045"/>
                </a:cubicBezTo>
                <a:cubicBezTo>
                  <a:pt x="0" y="4133"/>
                  <a:pt x="10294" y="4930"/>
                  <a:pt x="10439" y="6525"/>
                </a:cubicBezTo>
                <a:cubicBezTo>
                  <a:pt x="10584" y="8120"/>
                  <a:pt x="725" y="11164"/>
                  <a:pt x="870" y="12614"/>
                </a:cubicBezTo>
                <a:cubicBezTo>
                  <a:pt x="1015" y="14064"/>
                  <a:pt x="9569" y="14789"/>
                  <a:pt x="11309" y="1522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Google Shape;360;p22"/>
          <p:cNvSpPr/>
          <p:nvPr/>
        </p:nvSpPr>
        <p:spPr>
          <a:xfrm>
            <a:off x="4251850" y="565449"/>
            <a:ext cx="282725" cy="413217"/>
          </a:xfrm>
          <a:custGeom>
            <a:avLst/>
            <a:gdLst/>
            <a:ahLst/>
            <a:cxnLst/>
            <a:rect l="l" t="t" r="r" b="b"/>
            <a:pathLst>
              <a:path w="11309" h="15224" extrusionOk="0">
                <a:moveTo>
                  <a:pt x="10439" y="0"/>
                </a:moveTo>
                <a:cubicBezTo>
                  <a:pt x="8699" y="508"/>
                  <a:pt x="0" y="1958"/>
                  <a:pt x="0" y="3045"/>
                </a:cubicBezTo>
                <a:cubicBezTo>
                  <a:pt x="0" y="4133"/>
                  <a:pt x="10294" y="4930"/>
                  <a:pt x="10439" y="6525"/>
                </a:cubicBezTo>
                <a:cubicBezTo>
                  <a:pt x="10584" y="8120"/>
                  <a:pt x="725" y="11164"/>
                  <a:pt x="870" y="12614"/>
                </a:cubicBezTo>
                <a:cubicBezTo>
                  <a:pt x="1015" y="14064"/>
                  <a:pt x="9569" y="14789"/>
                  <a:pt x="11309" y="1522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Google Shape;361;p22"/>
          <p:cNvSpPr/>
          <p:nvPr/>
        </p:nvSpPr>
        <p:spPr>
          <a:xfrm>
            <a:off x="4251850" y="4643600"/>
            <a:ext cx="282725" cy="347488"/>
          </a:xfrm>
          <a:custGeom>
            <a:avLst/>
            <a:gdLst/>
            <a:ahLst/>
            <a:cxnLst/>
            <a:rect l="l" t="t" r="r" b="b"/>
            <a:pathLst>
              <a:path w="11309" h="15224" extrusionOk="0">
                <a:moveTo>
                  <a:pt x="10439" y="0"/>
                </a:moveTo>
                <a:cubicBezTo>
                  <a:pt x="8699" y="508"/>
                  <a:pt x="0" y="1958"/>
                  <a:pt x="0" y="3045"/>
                </a:cubicBezTo>
                <a:cubicBezTo>
                  <a:pt x="0" y="4133"/>
                  <a:pt x="10294" y="4930"/>
                  <a:pt x="10439" y="6525"/>
                </a:cubicBezTo>
                <a:cubicBezTo>
                  <a:pt x="10584" y="8120"/>
                  <a:pt x="725" y="11164"/>
                  <a:pt x="870" y="12614"/>
                </a:cubicBezTo>
                <a:cubicBezTo>
                  <a:pt x="1015" y="14064"/>
                  <a:pt x="9569" y="14789"/>
                  <a:pt x="11309" y="1522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>
            <a:spLocks noGrp="1"/>
          </p:cNvSpPr>
          <p:nvPr>
            <p:ph type="title"/>
          </p:nvPr>
        </p:nvSpPr>
        <p:spPr>
          <a:xfrm>
            <a:off x="542625" y="109225"/>
            <a:ext cx="23934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</a:t>
            </a:r>
            <a:endParaRPr/>
          </a:p>
        </p:txBody>
      </p:sp>
      <p:pic>
        <p:nvPicPr>
          <p:cNvPr id="367" name="Google Shape;3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5" y="1533500"/>
            <a:ext cx="8394875" cy="31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607850" y="141875"/>
            <a:ext cx="27957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</a:t>
            </a:r>
            <a:endParaRPr/>
          </a:p>
        </p:txBody>
      </p:sp>
      <p:pic>
        <p:nvPicPr>
          <p:cNvPr id="373" name="Google Shape;3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450" y="98025"/>
            <a:ext cx="29032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4"/>
          <p:cNvSpPr/>
          <p:nvPr/>
        </p:nvSpPr>
        <p:spPr>
          <a:xfrm>
            <a:off x="476250" y="2278350"/>
            <a:ext cx="5395838" cy="1723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use of google place picker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>
            <a:spLocks noGrp="1"/>
          </p:cNvSpPr>
          <p:nvPr>
            <p:ph type="title"/>
          </p:nvPr>
        </p:nvSpPr>
        <p:spPr>
          <a:xfrm>
            <a:off x="607850" y="141875"/>
            <a:ext cx="27957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</a:t>
            </a:r>
            <a:endParaRPr/>
          </a:p>
        </p:txBody>
      </p:sp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2450" y="98025"/>
            <a:ext cx="29032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/>
          <p:nvPr/>
        </p:nvSpPr>
        <p:spPr>
          <a:xfrm>
            <a:off x="476250" y="2278350"/>
            <a:ext cx="5395838" cy="1723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use of google place picker api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336000" y="98375"/>
            <a:ext cx="23499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</a:t>
            </a:r>
            <a:endParaRPr/>
          </a:p>
        </p:txBody>
      </p:sp>
      <p:pic>
        <p:nvPicPr>
          <p:cNvPr id="387" name="Google Shape;3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413" y="196225"/>
            <a:ext cx="290322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383" y="196225"/>
            <a:ext cx="2903220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26"/>
          <p:cNvCxnSpPr/>
          <p:nvPr/>
        </p:nvCxnSpPr>
        <p:spPr>
          <a:xfrm rot="-5400000">
            <a:off x="4453125" y="2582625"/>
            <a:ext cx="2174700" cy="77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6"/>
          <p:cNvCxnSpPr/>
          <p:nvPr/>
        </p:nvCxnSpPr>
        <p:spPr>
          <a:xfrm>
            <a:off x="5959075" y="1913850"/>
            <a:ext cx="565500" cy="1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>
            <a:spLocks noGrp="1"/>
          </p:cNvSpPr>
          <p:nvPr>
            <p:ph type="title"/>
          </p:nvPr>
        </p:nvSpPr>
        <p:spPr>
          <a:xfrm>
            <a:off x="336000" y="98375"/>
            <a:ext cx="23499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</a:t>
            </a:r>
            <a:endParaRPr/>
          </a:p>
        </p:txBody>
      </p:sp>
      <p:pic>
        <p:nvPicPr>
          <p:cNvPr id="396" name="Google Shape;3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00" y="152400"/>
            <a:ext cx="29032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7"/>
          <p:cNvSpPr/>
          <p:nvPr/>
        </p:nvSpPr>
        <p:spPr>
          <a:xfrm>
            <a:off x="476250" y="2158525"/>
            <a:ext cx="5189194" cy="826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places autocomplete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>
            <a:spLocks noGrp="1"/>
          </p:cNvSpPr>
          <p:nvPr>
            <p:ph type="title"/>
          </p:nvPr>
        </p:nvSpPr>
        <p:spPr>
          <a:xfrm>
            <a:off x="336000" y="98375"/>
            <a:ext cx="23499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</a:t>
            </a:r>
            <a:endParaRPr/>
          </a:p>
        </p:txBody>
      </p:sp>
      <p:pic>
        <p:nvPicPr>
          <p:cNvPr id="403" name="Google Shape;4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5700" y="152400"/>
            <a:ext cx="29032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8"/>
          <p:cNvSpPr/>
          <p:nvPr/>
        </p:nvSpPr>
        <p:spPr>
          <a:xfrm>
            <a:off x="336000" y="2147925"/>
            <a:ext cx="5370909" cy="8476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use of global positioning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>
            <a:spLocks noGrp="1"/>
          </p:cNvSpPr>
          <p:nvPr>
            <p:ph type="title"/>
          </p:nvPr>
        </p:nvSpPr>
        <p:spPr>
          <a:xfrm>
            <a:off x="509975" y="76600"/>
            <a:ext cx="35679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 of Rickshaw</a:t>
            </a:r>
            <a:endParaRPr/>
          </a:p>
        </p:txBody>
      </p:sp>
      <p:pic>
        <p:nvPicPr>
          <p:cNvPr id="410" name="Google Shape;4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425" y="641552"/>
            <a:ext cx="2459650" cy="43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625" y="641500"/>
            <a:ext cx="2524874" cy="43605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 txBox="1"/>
          <p:nvPr/>
        </p:nvSpPr>
        <p:spPr>
          <a:xfrm>
            <a:off x="282725" y="2783800"/>
            <a:ext cx="14355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rent of rickshaw, based on source to destination 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924175" y="1772500"/>
            <a:ext cx="641700" cy="1011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9"/>
          <p:cNvSpPr/>
          <p:nvPr/>
        </p:nvSpPr>
        <p:spPr>
          <a:xfrm flipH="1">
            <a:off x="7601100" y="1218075"/>
            <a:ext cx="641700" cy="1011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7427075" y="2359700"/>
            <a:ext cx="1598400" cy="1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the result according to given input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>
            <a:spLocks noGrp="1"/>
          </p:cNvSpPr>
          <p:nvPr>
            <p:ph type="title"/>
          </p:nvPr>
        </p:nvSpPr>
        <p:spPr>
          <a:xfrm>
            <a:off x="520825" y="65750"/>
            <a:ext cx="54057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restaurants in Sylhet </a:t>
            </a:r>
            <a:endParaRPr/>
          </a:p>
        </p:txBody>
      </p:sp>
      <p:pic>
        <p:nvPicPr>
          <p:cNvPr id="421" name="Google Shape;4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950" y="152400"/>
            <a:ext cx="29032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>
            <a:off x="1174400" y="3055650"/>
            <a:ext cx="20769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Image of the 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restaurant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1174400" y="1468025"/>
            <a:ext cx="24033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Restaurants name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Place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Contact number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3055650" y="1680100"/>
            <a:ext cx="2131500" cy="3153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3055650" y="3224250"/>
            <a:ext cx="2131500" cy="3153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>
            <a:spLocks noGrp="1"/>
          </p:cNvSpPr>
          <p:nvPr>
            <p:ph type="title"/>
          </p:nvPr>
        </p:nvSpPr>
        <p:spPr>
          <a:xfrm>
            <a:off x="520825" y="65750"/>
            <a:ext cx="54057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restaurants in Sylhet </a:t>
            </a:r>
            <a:endParaRPr/>
          </a:p>
        </p:txBody>
      </p:sp>
      <p:pic>
        <p:nvPicPr>
          <p:cNvPr id="431" name="Google Shape;43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805" y="750350"/>
            <a:ext cx="2544445" cy="42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925" y="152400"/>
            <a:ext cx="2903220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31"/>
          <p:cNvCxnSpPr/>
          <p:nvPr/>
        </p:nvCxnSpPr>
        <p:spPr>
          <a:xfrm rot="10800000" flipH="1">
            <a:off x="2892550" y="924150"/>
            <a:ext cx="2892600" cy="21315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434" name="Google Shape;434;p31"/>
          <p:cNvSpPr txBox="1"/>
          <p:nvPr/>
        </p:nvSpPr>
        <p:spPr>
          <a:xfrm>
            <a:off x="4061350" y="2729425"/>
            <a:ext cx="17238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image</a:t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rot="5400000">
            <a:off x="4365950" y="3311250"/>
            <a:ext cx="750300" cy="282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3631975" y="3795100"/>
            <a:ext cx="2044200" cy="11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the user          to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the menu and  order foods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"/>
          <p:cNvPicPr preferRelativeResize="0"/>
          <p:nvPr/>
        </p:nvPicPr>
        <p:blipFill rotWithShape="1">
          <a:blip r:embed="rId3">
            <a:alphaModFix/>
          </a:blip>
          <a:srcRect t="3166" b="3156"/>
          <a:stretch/>
        </p:blipFill>
        <p:spPr>
          <a:xfrm>
            <a:off x="362875" y="152400"/>
            <a:ext cx="29032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3496250" y="4115950"/>
            <a:ext cx="2385300" cy="71340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 rot="10800000">
            <a:off x="3496250" y="2677550"/>
            <a:ext cx="2385300" cy="71340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3496250" y="3466200"/>
            <a:ext cx="2385294" cy="5043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home screen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>
            <a:spLocks noGrp="1"/>
          </p:cNvSpPr>
          <p:nvPr>
            <p:ph type="title"/>
          </p:nvPr>
        </p:nvSpPr>
        <p:spPr>
          <a:xfrm>
            <a:off x="542600" y="185350"/>
            <a:ext cx="20454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</a:t>
            </a:r>
            <a:endParaRPr/>
          </a:p>
        </p:txBody>
      </p:sp>
      <p:pic>
        <p:nvPicPr>
          <p:cNvPr id="442" name="Google Shape;4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900" y="185350"/>
            <a:ext cx="271964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2"/>
          <p:cNvSpPr txBox="1"/>
          <p:nvPr/>
        </p:nvSpPr>
        <p:spPr>
          <a:xfrm>
            <a:off x="1174425" y="1565875"/>
            <a:ext cx="4219200" cy="3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mic Sans MS"/>
                <a:ea typeface="Comic Sans MS"/>
                <a:cs typeface="Comic Sans MS"/>
                <a:sym typeface="Comic Sans MS"/>
              </a:rPr>
              <a:t>SQLite Database</a:t>
            </a:r>
            <a:endParaRPr sz="2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Features: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Create 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Retrieve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Update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Delete</a:t>
            </a: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>
            <a:spLocks noGrp="1"/>
          </p:cNvSpPr>
          <p:nvPr>
            <p:ph type="title"/>
          </p:nvPr>
        </p:nvSpPr>
        <p:spPr>
          <a:xfrm>
            <a:off x="542600" y="185350"/>
            <a:ext cx="20454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</a:t>
            </a:r>
            <a:endParaRPr/>
          </a:p>
        </p:txBody>
      </p:sp>
      <p:pic>
        <p:nvPicPr>
          <p:cNvPr id="449" name="Google Shape;44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7900" y="185350"/>
            <a:ext cx="271964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3"/>
          <p:cNvSpPr txBox="1"/>
          <p:nvPr/>
        </p:nvSpPr>
        <p:spPr>
          <a:xfrm>
            <a:off x="1174425" y="1565875"/>
            <a:ext cx="4219200" cy="3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mic Sans MS"/>
                <a:ea typeface="Comic Sans MS"/>
                <a:cs typeface="Comic Sans MS"/>
                <a:sym typeface="Comic Sans MS"/>
              </a:rPr>
              <a:t>SQLite Database</a:t>
            </a:r>
            <a:endParaRPr sz="2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➔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Inserting data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>
            <a:spLocks noGrp="1"/>
          </p:cNvSpPr>
          <p:nvPr>
            <p:ph type="title"/>
          </p:nvPr>
        </p:nvSpPr>
        <p:spPr>
          <a:xfrm>
            <a:off x="542600" y="185350"/>
            <a:ext cx="20454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</a:t>
            </a:r>
            <a:endParaRPr/>
          </a:p>
        </p:txBody>
      </p:sp>
      <p:pic>
        <p:nvPicPr>
          <p:cNvPr id="463" name="Google Shape;4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7900" y="185350"/>
            <a:ext cx="271964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5"/>
          <p:cNvSpPr txBox="1"/>
          <p:nvPr/>
        </p:nvSpPr>
        <p:spPr>
          <a:xfrm>
            <a:off x="1174425" y="1565875"/>
            <a:ext cx="4219200" cy="3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mic Sans MS"/>
                <a:ea typeface="Comic Sans MS"/>
                <a:cs typeface="Comic Sans MS"/>
                <a:sym typeface="Comic Sans MS"/>
              </a:rPr>
              <a:t>SQLite Database</a:t>
            </a:r>
            <a:endParaRPr sz="2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➔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Update option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➔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Delete option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>
            <a:spLocks noGrp="1"/>
          </p:cNvSpPr>
          <p:nvPr>
            <p:ph type="title"/>
          </p:nvPr>
        </p:nvSpPr>
        <p:spPr>
          <a:xfrm>
            <a:off x="1388625" y="315350"/>
            <a:ext cx="6366900" cy="3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 </a:t>
            </a:r>
            <a:r>
              <a:rPr lang="en" sz="7200" dirty="0" smtClean="0"/>
              <a:t/>
            </a:r>
            <a:br>
              <a:rPr lang="en" sz="7200" dirty="0" smtClean="0"/>
            </a:br>
            <a:r>
              <a:rPr lang="en" sz="7200" dirty="0" smtClean="0"/>
              <a:t>for </a:t>
            </a:r>
            <a:r>
              <a:rPr lang="en" sz="7200" dirty="0"/>
              <a:t>watching.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151475" y="15115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Places to Visit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Weather Data along with Date and Time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Checking places in Map </a:t>
            </a:r>
            <a:endParaRPr sz="240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Rent of Rickshaw</a:t>
            </a:r>
            <a:endParaRPr sz="2400"/>
          </a:p>
          <a:p>
            <a:pPr marL="2286000" lvl="4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Popular Restaurants</a:t>
            </a:r>
            <a:endParaRPr sz="2400"/>
          </a:p>
          <a:p>
            <a:pPr marL="2743200" lvl="5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Notepad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607850" y="163575"/>
            <a:ext cx="69825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 to visit in Sylhet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575" y="380200"/>
            <a:ext cx="2675100" cy="44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/>
          <p:nvPr/>
        </p:nvSpPr>
        <p:spPr>
          <a:xfrm>
            <a:off x="4599800" y="2283638"/>
            <a:ext cx="1109100" cy="4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4686800" y="880775"/>
            <a:ext cx="1109100" cy="4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4882525" y="3512400"/>
            <a:ext cx="1109100" cy="4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2011700" y="880775"/>
            <a:ext cx="26751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the place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1924700" y="2163925"/>
            <a:ext cx="26751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of that specific place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1924700" y="3392700"/>
            <a:ext cx="26751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about the place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607850" y="163575"/>
            <a:ext cx="69825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 to visit in Sylhet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100" y="918975"/>
            <a:ext cx="2231250" cy="37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609400" y="1783413"/>
            <a:ext cx="652500" cy="4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"/>
          <p:cNvSpPr txBox="1"/>
          <p:nvPr/>
        </p:nvSpPr>
        <p:spPr>
          <a:xfrm>
            <a:off x="76075" y="1544025"/>
            <a:ext cx="19575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about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place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119600" y="2805550"/>
            <a:ext cx="1653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information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that place</a:t>
            </a:r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201200" y="4001725"/>
            <a:ext cx="1489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More info</a:t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1772600" y="2968863"/>
            <a:ext cx="652500" cy="4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1691000" y="4001713"/>
            <a:ext cx="652500" cy="40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 rotWithShape="1">
          <a:blip r:embed="rId4">
            <a:alphaModFix/>
          </a:blip>
          <a:srcRect t="10474"/>
          <a:stretch/>
        </p:blipFill>
        <p:spPr>
          <a:xfrm>
            <a:off x="6396375" y="282974"/>
            <a:ext cx="2492225" cy="37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/>
          <p:nvPr/>
        </p:nvSpPr>
        <p:spPr>
          <a:xfrm>
            <a:off x="4871650" y="2859925"/>
            <a:ext cx="1446275" cy="1359275"/>
          </a:xfrm>
          <a:custGeom>
            <a:avLst/>
            <a:gdLst/>
            <a:ahLst/>
            <a:cxnLst/>
            <a:rect l="l" t="t" r="r" b="b"/>
            <a:pathLst>
              <a:path w="57851" h="54371" extrusionOk="0">
                <a:moveTo>
                  <a:pt x="0" y="54371"/>
                </a:moveTo>
                <a:cubicBezTo>
                  <a:pt x="5510" y="50819"/>
                  <a:pt x="31680" y="41177"/>
                  <a:pt x="33057" y="33057"/>
                </a:cubicBezTo>
                <a:cubicBezTo>
                  <a:pt x="34434" y="24938"/>
                  <a:pt x="4132" y="11164"/>
                  <a:pt x="8264" y="5654"/>
                </a:cubicBezTo>
                <a:cubicBezTo>
                  <a:pt x="12396" y="145"/>
                  <a:pt x="49587" y="942"/>
                  <a:pt x="57851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sp>
      <p:sp>
        <p:nvSpPr>
          <p:cNvPr id="318" name="Google Shape;318;p17"/>
          <p:cNvSpPr txBox="1"/>
          <p:nvPr/>
        </p:nvSpPr>
        <p:spPr>
          <a:xfrm>
            <a:off x="6170000" y="4404025"/>
            <a:ext cx="2718600" cy="348000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 in the default browser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>
            <a:spLocks noGrp="1"/>
          </p:cNvSpPr>
          <p:nvPr>
            <p:ph type="title"/>
          </p:nvPr>
        </p:nvSpPr>
        <p:spPr>
          <a:xfrm>
            <a:off x="531725" y="76625"/>
            <a:ext cx="64059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</a:t>
            </a:r>
            <a:r>
              <a:rPr lang="en">
                <a:solidFill>
                  <a:srgbClr val="00FFFF"/>
                </a:solidFill>
              </a:rPr>
              <a:t>Volley Library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1391900" y="804700"/>
            <a:ext cx="7231200" cy="4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Android volley is a HTTP  library to make networking calls much easier and most importantly faster.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Automatic scheduling of network request.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Support of request prioritization.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can cancel a request or block a request.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Ease of customization.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Easily manage UI with data fetched asynchronously from the network.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531725" y="76625"/>
            <a:ext cx="64059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</a:t>
            </a:r>
            <a:r>
              <a:rPr lang="en">
                <a:solidFill>
                  <a:srgbClr val="00FFFF"/>
                </a:solidFill>
              </a:rPr>
              <a:t>Volley Library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875" y="652700"/>
            <a:ext cx="6156626" cy="43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9"/>
          <p:cNvSpPr txBox="1"/>
          <p:nvPr/>
        </p:nvSpPr>
        <p:spPr>
          <a:xfrm>
            <a:off x="195725" y="1892100"/>
            <a:ext cx="25227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 Black"/>
                <a:ea typeface="Lato Black"/>
                <a:cs typeface="Lato Black"/>
                <a:sym typeface="Lato Black"/>
              </a:rPr>
              <a:t>Waste of resources.. </a:t>
            </a:r>
            <a:endParaRPr sz="1800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 Black"/>
                <a:ea typeface="Lato Black"/>
                <a:cs typeface="Lato Black"/>
                <a:sym typeface="Lato Black"/>
              </a:rPr>
              <a:t>Bandwidth </a:t>
            </a:r>
            <a:endParaRPr sz="1800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 Black"/>
                <a:ea typeface="Lato Black"/>
                <a:cs typeface="Lato Black"/>
                <a:sym typeface="Lato Black"/>
              </a:rPr>
              <a:t>Memory</a:t>
            </a:r>
            <a:endParaRPr sz="18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531725" y="76625"/>
            <a:ext cx="64059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</a:t>
            </a:r>
            <a:r>
              <a:rPr lang="en">
                <a:solidFill>
                  <a:srgbClr val="00FFFF"/>
                </a:solidFill>
              </a:rPr>
              <a:t>Volley Library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575" y="804975"/>
            <a:ext cx="6241650" cy="41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304475" y="2044350"/>
            <a:ext cx="22401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 Black"/>
                <a:ea typeface="Lato Black"/>
                <a:cs typeface="Lato Black"/>
                <a:sym typeface="Lato Black"/>
              </a:rPr>
              <a:t>Improves the application performance</a:t>
            </a:r>
            <a:endParaRPr sz="18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FE7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466500" y="98375"/>
            <a:ext cx="32307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4825" y="152400"/>
            <a:ext cx="290322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/>
        </p:nvSpPr>
        <p:spPr>
          <a:xfrm>
            <a:off x="2490200" y="913425"/>
            <a:ext cx="25011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Date, along with day of the week and place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2490200" y="2294450"/>
            <a:ext cx="25011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Temperature in celsius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2490200" y="3849450"/>
            <a:ext cx="25011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Type of the day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8" name="Google Shape;348;p21"/>
          <p:cNvCxnSpPr/>
          <p:nvPr/>
        </p:nvCxnSpPr>
        <p:spPr>
          <a:xfrm>
            <a:off x="4839025" y="1173950"/>
            <a:ext cx="859200" cy="1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349" name="Google Shape;349;p21"/>
          <p:cNvCxnSpPr/>
          <p:nvPr/>
        </p:nvCxnSpPr>
        <p:spPr>
          <a:xfrm>
            <a:off x="4360550" y="2701975"/>
            <a:ext cx="859200" cy="1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350" name="Google Shape;350;p21"/>
          <p:cNvCxnSpPr/>
          <p:nvPr/>
        </p:nvCxnSpPr>
        <p:spPr>
          <a:xfrm>
            <a:off x="4762925" y="4056038"/>
            <a:ext cx="859200" cy="1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PresentationFormat>On-screen Show (16:9)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Maven Pro</vt:lpstr>
      <vt:lpstr>Nunito</vt:lpstr>
      <vt:lpstr>Lato</vt:lpstr>
      <vt:lpstr>Lato Black</vt:lpstr>
      <vt:lpstr>Comic Sans MS</vt:lpstr>
      <vt:lpstr>Merriweather Light</vt:lpstr>
      <vt:lpstr>Merriweather</vt:lpstr>
      <vt:lpstr>Momentum</vt:lpstr>
      <vt:lpstr>AMAZING SYLHET</vt:lpstr>
      <vt:lpstr>Slide 2</vt:lpstr>
      <vt:lpstr>Features</vt:lpstr>
      <vt:lpstr>Places to visit in Sylhet</vt:lpstr>
      <vt:lpstr>Places to visit in Sylhet</vt:lpstr>
      <vt:lpstr>Advantages of using Volley Library</vt:lpstr>
      <vt:lpstr>Advantages of using Volley Library</vt:lpstr>
      <vt:lpstr>Advantages of using Volley Library</vt:lpstr>
      <vt:lpstr>Weather data</vt:lpstr>
      <vt:lpstr>Weather data</vt:lpstr>
      <vt:lpstr>Google Map</vt:lpstr>
      <vt:lpstr>Google Map</vt:lpstr>
      <vt:lpstr>Google Map</vt:lpstr>
      <vt:lpstr>Google Map</vt:lpstr>
      <vt:lpstr>Google Map</vt:lpstr>
      <vt:lpstr>Google Map</vt:lpstr>
      <vt:lpstr>Rent of Rickshaw</vt:lpstr>
      <vt:lpstr>Popular restaurants in Sylhet </vt:lpstr>
      <vt:lpstr>Popular restaurants in Sylhet </vt:lpstr>
      <vt:lpstr>Notepad</vt:lpstr>
      <vt:lpstr>Notepad</vt:lpstr>
      <vt:lpstr>Notepad</vt:lpstr>
      <vt:lpstr>Thanks  for watching.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SYLHET</dc:title>
  <cp:lastModifiedBy>Protik</cp:lastModifiedBy>
  <cp:revision>1</cp:revision>
  <dcterms:modified xsi:type="dcterms:W3CDTF">2019-05-22T07:23:40Z</dcterms:modified>
</cp:coreProperties>
</file>