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Roboto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67e74eb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767e74eb1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767e74eb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9d880c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369d880c5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69d880c5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9d880c5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69d880c59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69d880c59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9d880c5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369d880c59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69d880c59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9d880c5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69d880c59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69d880c59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9d880c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69d880c5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Picture and replace new one as same shape Follow the steps below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picture first &gt; Mouse Right button click&gt;change picture&gt;Browse and select the image from your computer&gt;Click Insert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That’s it. You are Done !!!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69d880c5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SurfaceVie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10991420" y="5907693"/>
            <a:ext cx="404461" cy="404461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46161" y="384397"/>
            <a:ext cx="10549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ABOUT PROJECT</a:t>
            </a:r>
            <a:endParaRPr sz="4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616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l="9338" t="8437" r="24145" b="8437"/>
          <a:stretch/>
        </p:blipFill>
        <p:spPr>
          <a:xfrm>
            <a:off x="4938750" y="1092400"/>
            <a:ext cx="6457200" cy="4539300"/>
          </a:xfrm>
          <a:prstGeom prst="can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6871650" y="5877638"/>
            <a:ext cx="2591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Moving </a:t>
            </a:r>
            <a:r>
              <a:rPr lang="en-US" sz="2400" b="1">
                <a:solidFill>
                  <a:srgbClr val="4A86E8"/>
                </a:solidFill>
              </a:rPr>
              <a:t>Robots</a:t>
            </a:r>
            <a:endParaRPr sz="2400" b="1">
              <a:solidFill>
                <a:srgbClr val="4A86E8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57925" y="2090325"/>
            <a:ext cx="44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</a:rPr>
              <a:t>Using the Accelerometer Sensor from the mobile</a:t>
            </a:r>
            <a:endParaRPr sz="4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46156" y="384400"/>
            <a:ext cx="528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Accelerometer Details</a:t>
            </a:r>
            <a:endParaRPr sz="4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871650" y="5877638"/>
            <a:ext cx="2591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Moving </a:t>
            </a:r>
            <a:r>
              <a:rPr lang="en-US" sz="2400" b="1">
                <a:solidFill>
                  <a:srgbClr val="4A86E8"/>
                </a:solidFill>
              </a:rPr>
              <a:t>Robots</a:t>
            </a:r>
            <a:endParaRPr sz="2400" b="1">
              <a:solidFill>
                <a:srgbClr val="4A86E8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57925" y="1092400"/>
            <a:ext cx="6099300" cy="4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An </a:t>
            </a:r>
            <a:r>
              <a:rPr lang="en-US" sz="1800" i="1"/>
              <a:t>accelerometer</a:t>
            </a:r>
            <a:r>
              <a:rPr lang="en-US" sz="1800"/>
              <a:t> is a device that measures proper acceleration.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An </a:t>
            </a:r>
            <a:r>
              <a:rPr lang="en-US" sz="1800" i="1"/>
              <a:t>accelerometer</a:t>
            </a:r>
            <a:r>
              <a:rPr lang="en-US" sz="1800"/>
              <a:t> is an electromechanical device used to measure acceleration forces. Such forces may be static, like the continuous force of gravity.</a:t>
            </a:r>
            <a:endParaRPr sz="18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The </a:t>
            </a:r>
            <a:r>
              <a:rPr lang="en-US" sz="1800" b="1"/>
              <a:t>Android</a:t>
            </a:r>
            <a:r>
              <a:rPr lang="en-US" sz="1800"/>
              <a:t> platform provides several </a:t>
            </a:r>
            <a:r>
              <a:rPr lang="en-US" sz="1800" b="1"/>
              <a:t>sensors</a:t>
            </a:r>
            <a:r>
              <a:rPr lang="en-US" sz="1800"/>
              <a:t> that let you monitor the motion of a device. ... The gravity, linear acceleration, rotation vector, significant motion, step counter, and step detector </a:t>
            </a:r>
            <a:r>
              <a:rPr lang="en-US" sz="1800" b="1"/>
              <a:t>sensors</a:t>
            </a:r>
            <a:r>
              <a:rPr lang="en-US" sz="1800"/>
              <a:t> are either hardware-based or software-based. The </a:t>
            </a:r>
            <a:r>
              <a:rPr lang="en-US" sz="1800" b="1"/>
              <a:t>accelerometer</a:t>
            </a:r>
            <a:r>
              <a:rPr lang="en-US" sz="1800"/>
              <a:t> and gyroscope </a:t>
            </a:r>
            <a:r>
              <a:rPr lang="en-US" sz="1800" b="1"/>
              <a:t>sensors</a:t>
            </a:r>
            <a:r>
              <a:rPr lang="en-US" sz="1800"/>
              <a:t> are always hardware-based</a:t>
            </a:r>
            <a:endParaRPr sz="18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10991420" y="5907693"/>
            <a:ext cx="404461" cy="404461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46161" y="627797"/>
            <a:ext cx="105497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</a:t>
            </a:r>
            <a:r>
              <a:rPr lang="en-US" sz="4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TIMELINE</a:t>
            </a:r>
            <a:endParaRPr sz="4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846161" y="5818853"/>
            <a:ext cx="573064" cy="573064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11009376" y="5983147"/>
            <a:ext cx="356616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5599341" y="1491047"/>
            <a:ext cx="1001486" cy="5366953"/>
            <a:chOff x="5599341" y="1491047"/>
            <a:chExt cx="1001486" cy="5366953"/>
          </a:xfrm>
        </p:grpSpPr>
        <p:cxnSp>
          <p:nvCxnSpPr>
            <p:cNvPr id="155" name="Google Shape;155;p18"/>
            <p:cNvCxnSpPr/>
            <p:nvPr/>
          </p:nvCxnSpPr>
          <p:spPr>
            <a:xfrm>
              <a:off x="6100084" y="2457450"/>
              <a:ext cx="0" cy="4400550"/>
            </a:xfrm>
            <a:prstGeom prst="straightConnector1">
              <a:avLst/>
            </a:prstGeom>
            <a:noFill/>
            <a:ln w="19050" cap="flat" cmpd="sng">
              <a:solidFill>
                <a:srgbClr val="8B8B8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6" name="Google Shape;156;p18"/>
            <p:cNvSpPr/>
            <p:nvPr/>
          </p:nvSpPr>
          <p:spPr>
            <a:xfrm>
              <a:off x="5599341" y="1491047"/>
              <a:ext cx="1001486" cy="1001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5610225" y="1791735"/>
              <a:ext cx="9715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6054568" y="4595050"/>
            <a:ext cx="91440" cy="9144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054568" y="4843076"/>
            <a:ext cx="91440" cy="9144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054568" y="2634353"/>
            <a:ext cx="960306" cy="400110"/>
            <a:chOff x="6054568" y="2634353"/>
            <a:chExt cx="960306" cy="400110"/>
          </a:xfrm>
        </p:grpSpPr>
        <p:sp>
          <p:nvSpPr>
            <p:cNvPr id="161" name="Google Shape;161;p18"/>
            <p:cNvSpPr/>
            <p:nvPr/>
          </p:nvSpPr>
          <p:spPr>
            <a:xfrm>
              <a:off x="6054568" y="2784766"/>
              <a:ext cx="91440" cy="91440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246547" y="2634353"/>
              <a:ext cx="7683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80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3" name="Google Shape;163;p18"/>
          <p:cNvSpPr txBox="1"/>
          <p:nvPr/>
        </p:nvSpPr>
        <p:spPr>
          <a:xfrm>
            <a:off x="7014872" y="2937166"/>
            <a:ext cx="328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</a:t>
            </a:r>
            <a:r>
              <a:rPr lang="en-US" sz="1200" b="1"/>
              <a:t>splash screen</a:t>
            </a:r>
            <a:r>
              <a:rPr lang="en-US" sz="1200"/>
              <a:t> may display start up progress to the user or to indicate branding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014873" y="2629961"/>
            <a:ext cx="32864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Splash Screen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>
            <a:off x="5182326" y="2882629"/>
            <a:ext cx="963682" cy="400110"/>
            <a:chOff x="5182326" y="2882629"/>
            <a:chExt cx="963682" cy="400110"/>
          </a:xfrm>
        </p:grpSpPr>
        <p:sp>
          <p:nvSpPr>
            <p:cNvPr id="166" name="Google Shape;166;p18"/>
            <p:cNvSpPr/>
            <p:nvPr/>
          </p:nvSpPr>
          <p:spPr>
            <a:xfrm>
              <a:off x="6054568" y="3032792"/>
              <a:ext cx="91440" cy="91440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5182326" y="2882629"/>
              <a:ext cx="7683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80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8"/>
          <p:cNvSpPr txBox="1"/>
          <p:nvPr/>
        </p:nvSpPr>
        <p:spPr>
          <a:xfrm>
            <a:off x="1900238" y="3196984"/>
            <a:ext cx="328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</a:t>
            </a:r>
            <a:r>
              <a:rPr lang="en-US" sz="1200">
                <a:uFill>
                  <a:noFill/>
                </a:uFill>
                <a:hlinkClick r:id="rId3"/>
              </a:rPr>
              <a:t> </a:t>
            </a:r>
            <a:r>
              <a:rPr lang="en-US" sz="1200"/>
              <a:t> surface view is a view in  view hierarchy that has its own separate Surface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900237" y="2878237"/>
            <a:ext cx="3282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Surface View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246547" y="4429053"/>
            <a:ext cx="7683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014874" y="4728168"/>
            <a:ext cx="32864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the accelerometer sensor data when we move the device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014873" y="4424661"/>
            <a:ext cx="32864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Showing Sensor Data 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182326" y="4688871"/>
            <a:ext cx="7683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900238" y="4987986"/>
            <a:ext cx="32820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Moves the robots inside the surface according to accelerometer sensor  whenever we tilt the android device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895913" y="4684479"/>
            <a:ext cx="32864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Moving The Robots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01100" y="384400"/>
            <a:ext cx="5311800" cy="10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Screenshot</a:t>
            </a:r>
            <a:endParaRPr sz="6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57925" y="2090325"/>
            <a:ext cx="44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FF00"/>
                </a:solidFill>
              </a:rPr>
              <a:t>Splash</a:t>
            </a:r>
            <a:endParaRPr sz="48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</a:rPr>
              <a:t>		Screen</a:t>
            </a:r>
            <a:endParaRPr sz="4800" b="1">
              <a:solidFill>
                <a:srgbClr val="434343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250" y="701550"/>
            <a:ext cx="4000500" cy="5841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501100" y="384400"/>
            <a:ext cx="5311800" cy="10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Screenshot</a:t>
            </a:r>
            <a:endParaRPr sz="6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01100" y="2133275"/>
            <a:ext cx="44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8761D"/>
                </a:solidFill>
              </a:rPr>
              <a:t>Custom</a:t>
            </a:r>
            <a:endParaRPr sz="4800" b="1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FF00"/>
                </a:solidFill>
              </a:rPr>
              <a:t>	</a:t>
            </a:r>
            <a:r>
              <a:rPr lang="en-US" sz="4800" b="1">
                <a:solidFill>
                  <a:srgbClr val="93C47D"/>
                </a:solidFill>
              </a:rPr>
              <a:t>Surface</a:t>
            </a:r>
            <a:endParaRPr sz="4800" b="1">
              <a:solidFill>
                <a:srgbClr val="93C47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</a:rPr>
              <a:t>			View</a:t>
            </a:r>
            <a:endParaRPr sz="4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38" y="384400"/>
            <a:ext cx="3931800" cy="627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501100" y="384400"/>
            <a:ext cx="5311800" cy="10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Screenshot</a:t>
            </a:r>
            <a:endParaRPr sz="6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01100" y="2133275"/>
            <a:ext cx="44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134F5C"/>
                </a:solidFill>
              </a:rPr>
              <a:t>Showing</a:t>
            </a:r>
            <a:endParaRPr sz="4800" b="1">
              <a:solidFill>
                <a:srgbClr val="134F5C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FF00"/>
                </a:solidFill>
              </a:rPr>
              <a:t>	</a:t>
            </a:r>
            <a:r>
              <a:rPr lang="en-US" sz="4800" b="1">
                <a:solidFill>
                  <a:srgbClr val="76A5AF"/>
                </a:solidFill>
              </a:rPr>
              <a:t>Sensor </a:t>
            </a:r>
            <a:endParaRPr sz="4800" b="1">
              <a:solidFill>
                <a:srgbClr val="76A5A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</a:rPr>
              <a:t>			Data</a:t>
            </a:r>
            <a:endParaRPr sz="4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t="2134" b="2134"/>
          <a:stretch/>
        </p:blipFill>
        <p:spPr>
          <a:xfrm>
            <a:off x="6445238" y="384400"/>
            <a:ext cx="3931800" cy="627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01100" y="384400"/>
            <a:ext cx="5311800" cy="10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Screenshot</a:t>
            </a:r>
            <a:endParaRPr sz="6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11009376" y="5991658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501100" y="2133275"/>
            <a:ext cx="44670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73763"/>
                </a:solidFill>
              </a:rPr>
              <a:t>Moving </a:t>
            </a:r>
            <a:endParaRPr sz="4800" b="1"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134F5C"/>
                </a:solidFill>
              </a:rPr>
              <a:t>	The </a:t>
            </a:r>
            <a:endParaRPr sz="4800" b="1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134F5C"/>
                </a:solidFill>
              </a:rPr>
              <a:t>		</a:t>
            </a:r>
            <a:r>
              <a:rPr lang="en-US" sz="4800" b="1">
                <a:solidFill>
                  <a:schemeClr val="dk2"/>
                </a:solidFill>
              </a:rPr>
              <a:t>ROBOTS</a:t>
            </a:r>
            <a:endParaRPr sz="4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434343"/>
              </a:solidFill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 rotWithShape="1">
          <a:blip r:embed="rId3">
            <a:alphaModFix/>
          </a:blip>
          <a:srcRect t="2134" b="2134"/>
          <a:stretch/>
        </p:blipFill>
        <p:spPr>
          <a:xfrm>
            <a:off x="6445238" y="384400"/>
            <a:ext cx="3931800" cy="627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10991420" y="5907693"/>
            <a:ext cx="404461" cy="404461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846161" y="627797"/>
            <a:ext cx="105497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</a:t>
            </a:r>
            <a:r>
              <a:rPr lang="en-US" sz="4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4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ldNum" idx="12"/>
          </p:nvPr>
        </p:nvSpPr>
        <p:spPr>
          <a:xfrm>
            <a:off x="11009376" y="5983147"/>
            <a:ext cx="356616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l="7561" r="7570"/>
          <a:stretch/>
        </p:blipFill>
        <p:spPr>
          <a:xfrm>
            <a:off x="899722" y="1780926"/>
            <a:ext cx="4630220" cy="30723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3"/>
          <p:cNvGrpSpPr/>
          <p:nvPr/>
        </p:nvGrpSpPr>
        <p:grpSpPr>
          <a:xfrm>
            <a:off x="5738975" y="2340225"/>
            <a:ext cx="4718716" cy="3372237"/>
            <a:chOff x="899718" y="4169179"/>
            <a:chExt cx="4718716" cy="1290167"/>
          </a:xfrm>
        </p:grpSpPr>
        <p:sp>
          <p:nvSpPr>
            <p:cNvPr id="226" name="Google Shape;226;p23"/>
            <p:cNvSpPr txBox="1"/>
            <p:nvPr/>
          </p:nvSpPr>
          <p:spPr>
            <a:xfrm>
              <a:off x="899718" y="4692546"/>
              <a:ext cx="4630200" cy="7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/>
                <a:t>Android Studio</a:t>
              </a:r>
              <a:r>
                <a:rPr lang="en-US" sz="2400"/>
                <a:t> is the Official IDE for Android. </a:t>
              </a:r>
              <a:r>
                <a:rPr lang="en-US" sz="2400" i="1"/>
                <a:t>Android studio</a:t>
              </a:r>
              <a:r>
                <a:rPr lang="en-US" sz="2400"/>
                <a:t> provides the fastest tools for building apps on every type of Android device.</a:t>
              </a:r>
              <a:endParaRPr sz="2400"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988234" y="4226909"/>
              <a:ext cx="4630200" cy="282600"/>
            </a:xfrm>
            <a:prstGeom prst="rect">
              <a:avLst/>
            </a:prstGeom>
            <a:solidFill>
              <a:srgbClr val="008080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1076743" y="4169179"/>
              <a:ext cx="44532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  <a:endParaRPr sz="48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10991420" y="5907693"/>
            <a:ext cx="404400" cy="4044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846161" y="627797"/>
            <a:ext cx="10549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</a:t>
            </a:r>
            <a:r>
              <a:rPr lang="en-US" sz="40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4000">
              <a:solidFill>
                <a:srgbClr val="0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 txBox="1">
            <a:spLocks noGrp="1"/>
          </p:cNvSpPr>
          <p:nvPr>
            <p:ph type="sldNum" idx="12"/>
          </p:nvPr>
        </p:nvSpPr>
        <p:spPr>
          <a:xfrm>
            <a:off x="11009376" y="5983147"/>
            <a:ext cx="356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l="2901" r="2910"/>
          <a:stretch/>
        </p:blipFill>
        <p:spPr>
          <a:xfrm>
            <a:off x="899722" y="1780926"/>
            <a:ext cx="4630220" cy="30723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4"/>
          <p:cNvGrpSpPr/>
          <p:nvPr/>
        </p:nvGrpSpPr>
        <p:grpSpPr>
          <a:xfrm>
            <a:off x="5738975" y="2511099"/>
            <a:ext cx="4898700" cy="3853599"/>
            <a:chOff x="899725" y="4226782"/>
            <a:chExt cx="4898700" cy="1232521"/>
          </a:xfrm>
        </p:grpSpPr>
        <p:sp>
          <p:nvSpPr>
            <p:cNvPr id="239" name="Google Shape;239;p24"/>
            <p:cNvSpPr txBox="1"/>
            <p:nvPr/>
          </p:nvSpPr>
          <p:spPr>
            <a:xfrm>
              <a:off x="899725" y="4577603"/>
              <a:ext cx="4898700" cy="8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JAVA is a high-level programming language originally developed by Sun Microsystems and released in 1995. </a:t>
              </a:r>
              <a:r>
                <a:rPr lang="en-US" sz="2400" i="1"/>
                <a:t>Java</a:t>
              </a:r>
              <a:r>
                <a:rPr lang="en-US" sz="2400"/>
                <a:t> runs on a variety of platforms, such as Windows, Mac OS, and the various versions of UNIX</a:t>
              </a:r>
              <a:endParaRPr sz="2400"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988234" y="4226909"/>
              <a:ext cx="4630200" cy="282600"/>
            </a:xfrm>
            <a:prstGeom prst="rect">
              <a:avLst/>
            </a:prstGeom>
            <a:solidFill>
              <a:srgbClr val="008080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 txBox="1"/>
            <p:nvPr/>
          </p:nvSpPr>
          <p:spPr>
            <a:xfrm>
              <a:off x="1076750" y="4226782"/>
              <a:ext cx="44532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JAVA</a:t>
              </a:r>
              <a:endParaRPr sz="48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_1">
      <a:dk1>
        <a:srgbClr val="3F3F3F"/>
      </a:dk1>
      <a:lt1>
        <a:srgbClr val="FFFFFF"/>
      </a:lt1>
      <a:dk2>
        <a:srgbClr val="44546A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PresentationFormat>Custom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Protik</cp:lastModifiedBy>
  <cp:revision>1</cp:revision>
  <dcterms:modified xsi:type="dcterms:W3CDTF">2019-05-22T06:43:47Z</dcterms:modified>
</cp:coreProperties>
</file>