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05A5-BDF4-45D6-9151-B26E293F8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0DCC-DD21-4FD2-9B62-70AE660F7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5534-126F-4C2E-95A4-384263DE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550A-C8F2-4D68-A028-6CA7A578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2425-746B-4BBE-882F-3B43119F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DAEF-B7A7-4447-8DBB-367CCA21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38E4C-5CF2-4F31-964C-17E9A8D0E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22EC-FB52-4A3A-8336-B3265951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384D-342B-4D55-B311-57F95DFC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BA96-B9D7-4F07-8608-B36FE996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2734-700F-4E84-BB26-035AB7207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9B280-D994-4A5C-B058-BB4263E4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914A-1AD4-450F-B5B7-BF9659F4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1435-5BA8-489F-BCB7-81B30A58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33CC-B92D-4FBD-BDB2-28AFFCB3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2EC5-A910-426A-914F-002BCCC3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3EE3-7B08-41DE-85FF-EC4D9949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53623-F22B-4FC4-AEE9-18564343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85D2-64A9-4959-8710-7B1D7509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5DA5-3512-4451-BDA6-96E0A9AD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4BED-936C-45D0-911C-2B3DC606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035EA-0559-4D4D-9458-E2890FC3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74E7-8D48-466D-ACBF-7DBFC006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8FE36-351C-4064-88AF-223BAF40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98208-D7A3-4EF9-BB78-75EB9FB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6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8CFB-5A53-4F01-8C76-3B904995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94DB-B265-41E4-831C-BDF650CB3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AA40-DF6C-4021-85E4-B95176C64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A21A4-43AA-4942-9034-454D594D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622EB-4598-48B6-A0AF-8A46C8A9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2E44-6BAD-4557-B442-DAD7F1D7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C375-740A-41AC-9E53-85700FDC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C1F8-005F-4FA4-842A-4F6F8C496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6C3CC-F6A6-447F-9C5A-B00DFB4F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B620F-69C6-4A15-992F-EAE132302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2306E-E475-4993-9FAE-E9779630D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9368E-53F7-49BE-86E6-D8537597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82D51-6813-457B-90E4-18E375E7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09BED-B54C-438F-8902-3D126272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8A3B-3B29-4412-AA62-151F6643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0481E-C8A2-44A6-AB6A-C509A865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1A6FA-7D58-4006-9E26-1AFEE0EE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9109F-7CEE-498E-8059-0DDD0736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6B25D-CCD6-498B-9857-E56ACE2F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28579-5F0C-48FC-8366-67F842CA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AE2FF-DBEC-4349-A6FE-F0392666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4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161E-098F-4878-BAE1-86A4463D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1C1D-510A-4648-B4C3-9530F492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47D69-A308-4B19-8B8F-1B259642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87C9-16E9-4C94-A66C-AA1F6324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55FEC-69A9-43D6-B5C3-6D3BC216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A73A5-4779-4BFF-888D-B1CDB791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852B-80F0-41EE-B222-DAF6C219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06289-3A4B-45AF-A511-A36F0E67E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24C5F-465C-4069-955F-4D60C92A6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5AF26-6236-49F9-8ACE-F1238402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963CA-5B7D-49F3-B6C1-A5E0C995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7C387-0919-4A1F-B985-1657886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D7C50-B34E-4B3A-8B49-78AB858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FA03-E636-47A5-A4F2-AF2250DC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5E23-C683-401D-9342-A525A38F4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CCE8-58EA-4EE1-888B-D123DDE524A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0D2B-8D04-4D6E-A1B1-C202F5179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ABE1A-168F-4FF8-A25F-EBF9EA01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3189-CFDD-4D0C-B89E-A8C3A071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9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">
            <a:extLst>
              <a:ext uri="{FF2B5EF4-FFF2-40B4-BE49-F238E27FC236}">
                <a16:creationId xmlns:a16="http://schemas.microsoft.com/office/drawing/2014/main" id="{3D47F90F-1D4E-4953-9800-11745D9E52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79763-43AB-46C7-8A17-B35218D59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45" y="2554786"/>
            <a:ext cx="1746840" cy="17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0">
            <a:extLst>
              <a:ext uri="{FF2B5EF4-FFF2-40B4-BE49-F238E27FC236}">
                <a16:creationId xmlns:a16="http://schemas.microsoft.com/office/drawing/2014/main" id="{87C9F00A-355A-485C-B451-084BC57E7A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7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1">
            <a:extLst>
              <a:ext uri="{FF2B5EF4-FFF2-40B4-BE49-F238E27FC236}">
                <a16:creationId xmlns:a16="http://schemas.microsoft.com/office/drawing/2014/main" id="{174ACDF3-97C9-4F68-8588-85D5CF2BAC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2">
            <a:extLst>
              <a:ext uri="{FF2B5EF4-FFF2-40B4-BE49-F238E27FC236}">
                <a16:creationId xmlns:a16="http://schemas.microsoft.com/office/drawing/2014/main" id="{69017768-E3ED-4EB8-86C0-BEB0AB935F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4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3">
            <a:extLst>
              <a:ext uri="{FF2B5EF4-FFF2-40B4-BE49-F238E27FC236}">
                <a16:creationId xmlns:a16="http://schemas.microsoft.com/office/drawing/2014/main" id="{B7C62D1D-AC68-46CA-95B0-CE21819E2D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3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4">
            <a:extLst>
              <a:ext uri="{FF2B5EF4-FFF2-40B4-BE49-F238E27FC236}">
                <a16:creationId xmlns:a16="http://schemas.microsoft.com/office/drawing/2014/main" id="{F9E312F7-112C-444B-BB0A-9BBDCFDA3B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5">
            <a:extLst>
              <a:ext uri="{FF2B5EF4-FFF2-40B4-BE49-F238E27FC236}">
                <a16:creationId xmlns:a16="http://schemas.microsoft.com/office/drawing/2014/main" id="{644A1957-AC4A-48F1-96A4-E39537EF4D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12192000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6">
            <a:extLst>
              <a:ext uri="{FF2B5EF4-FFF2-40B4-BE49-F238E27FC236}">
                <a16:creationId xmlns:a16="http://schemas.microsoft.com/office/drawing/2014/main" id="{E4268815-6425-443A-8C26-0A094746C8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7">
            <a:extLst>
              <a:ext uri="{FF2B5EF4-FFF2-40B4-BE49-F238E27FC236}">
                <a16:creationId xmlns:a16="http://schemas.microsoft.com/office/drawing/2014/main" id="{7CF46E84-3D6D-4A59-AFE8-7432363DF5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5" y="0"/>
            <a:ext cx="12211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9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8">
            <a:extLst>
              <a:ext uri="{FF2B5EF4-FFF2-40B4-BE49-F238E27FC236}">
                <a16:creationId xmlns:a16="http://schemas.microsoft.com/office/drawing/2014/main" id="{DEA4F837-1A48-4B25-9605-BD914D13F9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1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9">
            <a:extLst>
              <a:ext uri="{FF2B5EF4-FFF2-40B4-BE49-F238E27FC236}">
                <a16:creationId xmlns:a16="http://schemas.microsoft.com/office/drawing/2014/main" id="{F20F514A-BF67-499E-874D-2E86EED9F7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"/>
            <a:ext cx="12192000" cy="68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">
            <a:extLst>
              <a:ext uri="{FF2B5EF4-FFF2-40B4-BE49-F238E27FC236}">
                <a16:creationId xmlns:a16="http://schemas.microsoft.com/office/drawing/2014/main" id="{D000ABCD-97D3-4016-9B82-1318F1D61D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"/>
            <a:ext cx="12192000" cy="68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7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0">
            <a:extLst>
              <a:ext uri="{FF2B5EF4-FFF2-40B4-BE49-F238E27FC236}">
                <a16:creationId xmlns:a16="http://schemas.microsoft.com/office/drawing/2014/main" id="{05BBE6A1-1B36-41E1-A090-F60F74B273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5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2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1">
            <a:extLst>
              <a:ext uri="{FF2B5EF4-FFF2-40B4-BE49-F238E27FC236}">
                <a16:creationId xmlns:a16="http://schemas.microsoft.com/office/drawing/2014/main" id="{6C70ED09-779F-4DE0-8C23-14F9AD80CA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3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2">
            <a:extLst>
              <a:ext uri="{FF2B5EF4-FFF2-40B4-BE49-F238E27FC236}">
                <a16:creationId xmlns:a16="http://schemas.microsoft.com/office/drawing/2014/main" id="{FB1F650F-FFF7-447B-AAA4-2DD239A271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95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3">
            <a:extLst>
              <a:ext uri="{FF2B5EF4-FFF2-40B4-BE49-F238E27FC236}">
                <a16:creationId xmlns:a16="http://schemas.microsoft.com/office/drawing/2014/main" id="{6FD7B051-7443-453F-AA6B-1549F9E133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1216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86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4">
            <a:extLst>
              <a:ext uri="{FF2B5EF4-FFF2-40B4-BE49-F238E27FC236}">
                <a16:creationId xmlns:a16="http://schemas.microsoft.com/office/drawing/2014/main" id="{A4A8DEF2-CAC2-47CF-AC34-FC362EB72D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5">
            <a:extLst>
              <a:ext uri="{FF2B5EF4-FFF2-40B4-BE49-F238E27FC236}">
                <a16:creationId xmlns:a16="http://schemas.microsoft.com/office/drawing/2014/main" id="{33603D2D-F250-4924-8794-B7E120B5C2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0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6">
            <a:extLst>
              <a:ext uri="{FF2B5EF4-FFF2-40B4-BE49-F238E27FC236}">
                <a16:creationId xmlns:a16="http://schemas.microsoft.com/office/drawing/2014/main" id="{2212D4AF-3117-42AE-B215-D498122B2B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6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7">
            <a:extLst>
              <a:ext uri="{FF2B5EF4-FFF2-40B4-BE49-F238E27FC236}">
                <a16:creationId xmlns:a16="http://schemas.microsoft.com/office/drawing/2014/main" id="{57A566E8-C3B5-4322-A144-F6F4BCC167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8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8">
            <a:extLst>
              <a:ext uri="{FF2B5EF4-FFF2-40B4-BE49-F238E27FC236}">
                <a16:creationId xmlns:a16="http://schemas.microsoft.com/office/drawing/2014/main" id="{954EA0BC-A261-4BAC-B591-A43BF8FEAE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9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9">
            <a:extLst>
              <a:ext uri="{FF2B5EF4-FFF2-40B4-BE49-F238E27FC236}">
                <a16:creationId xmlns:a16="http://schemas.microsoft.com/office/drawing/2014/main" id="{A5DD6700-5A48-4A0C-9B02-387D09400E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">
            <a:extLst>
              <a:ext uri="{FF2B5EF4-FFF2-40B4-BE49-F238E27FC236}">
                <a16:creationId xmlns:a16="http://schemas.microsoft.com/office/drawing/2014/main" id="{CFE4A427-509A-432F-8E6D-5CB4D6083A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"/>
            <a:ext cx="12192000" cy="68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9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0">
            <a:extLst>
              <a:ext uri="{FF2B5EF4-FFF2-40B4-BE49-F238E27FC236}">
                <a16:creationId xmlns:a16="http://schemas.microsoft.com/office/drawing/2014/main" id="{482254DD-A07E-403F-8C07-CF32FB1C3D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4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1">
            <a:extLst>
              <a:ext uri="{FF2B5EF4-FFF2-40B4-BE49-F238E27FC236}">
                <a16:creationId xmlns:a16="http://schemas.microsoft.com/office/drawing/2014/main" id="{D3A63A79-9547-4ABD-ABCF-5096586F1C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67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2">
            <a:extLst>
              <a:ext uri="{FF2B5EF4-FFF2-40B4-BE49-F238E27FC236}">
                <a16:creationId xmlns:a16="http://schemas.microsoft.com/office/drawing/2014/main" id="{86D8ABAD-22EC-4F61-9A62-81EF9F5161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2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3">
            <a:extLst>
              <a:ext uri="{FF2B5EF4-FFF2-40B4-BE49-F238E27FC236}">
                <a16:creationId xmlns:a16="http://schemas.microsoft.com/office/drawing/2014/main" id="{77B96D21-CF89-427C-8BFC-28EF586188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12180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32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4">
            <a:extLst>
              <a:ext uri="{FF2B5EF4-FFF2-40B4-BE49-F238E27FC236}">
                <a16:creationId xmlns:a16="http://schemas.microsoft.com/office/drawing/2014/main" id="{2BFA83E4-8827-4B4B-82F4-05527EFAB8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52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30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5">
            <a:extLst>
              <a:ext uri="{FF2B5EF4-FFF2-40B4-BE49-F238E27FC236}">
                <a16:creationId xmlns:a16="http://schemas.microsoft.com/office/drawing/2014/main" id="{5EC35A22-AAE5-42E9-A958-46C52115B7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91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6">
            <a:extLst>
              <a:ext uri="{FF2B5EF4-FFF2-40B4-BE49-F238E27FC236}">
                <a16:creationId xmlns:a16="http://schemas.microsoft.com/office/drawing/2014/main" id="{A9C3C291-C97F-44C8-8B1F-C2089FF6D7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8185D-E0B3-4CEE-BDA4-BD1BBB4E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96" y="2548647"/>
            <a:ext cx="1932460" cy="19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4">
            <a:extLst>
              <a:ext uri="{FF2B5EF4-FFF2-40B4-BE49-F238E27FC236}">
                <a16:creationId xmlns:a16="http://schemas.microsoft.com/office/drawing/2014/main" id="{F9C1581A-0C84-4B9A-BAE8-606D5D07AA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8"/>
            <a:ext cx="12192000" cy="68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5">
            <a:extLst>
              <a:ext uri="{FF2B5EF4-FFF2-40B4-BE49-F238E27FC236}">
                <a16:creationId xmlns:a16="http://schemas.microsoft.com/office/drawing/2014/main" id="{57DBF492-53FC-45B7-A52E-7933DC1816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" y="0"/>
            <a:ext cx="1219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8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6">
            <a:extLst>
              <a:ext uri="{FF2B5EF4-FFF2-40B4-BE49-F238E27FC236}">
                <a16:creationId xmlns:a16="http://schemas.microsoft.com/office/drawing/2014/main" id="{203A25E1-5FB3-4DB6-8BF6-63C709837C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1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7">
            <a:extLst>
              <a:ext uri="{FF2B5EF4-FFF2-40B4-BE49-F238E27FC236}">
                <a16:creationId xmlns:a16="http://schemas.microsoft.com/office/drawing/2014/main" id="{E93814E3-E219-434A-92FE-560F0A69FD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8">
            <a:extLst>
              <a:ext uri="{FF2B5EF4-FFF2-40B4-BE49-F238E27FC236}">
                <a16:creationId xmlns:a16="http://schemas.microsoft.com/office/drawing/2014/main" id="{8F3A0783-308D-4034-9752-03D0764C59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3"/>
            <a:ext cx="12192000" cy="68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9">
            <a:extLst>
              <a:ext uri="{FF2B5EF4-FFF2-40B4-BE49-F238E27FC236}">
                <a16:creationId xmlns:a16="http://schemas.microsoft.com/office/drawing/2014/main" id="{AB2F9EF6-2131-4580-88A5-43EC3F640D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Dipaditya Das</dc:creator>
  <cp:lastModifiedBy>Dipaditya Das</cp:lastModifiedBy>
  <cp:revision>3</cp:revision>
  <dcterms:created xsi:type="dcterms:W3CDTF">2020-01-20T18:00:36Z</dcterms:created>
  <dcterms:modified xsi:type="dcterms:W3CDTF">2020-01-20T18:04:39Z</dcterms:modified>
</cp:coreProperties>
</file>