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/>
    <p:restoredTop sz="94178"/>
  </p:normalViewPr>
  <p:slideViewPr>
    <p:cSldViewPr snapToGrid="0" snapToObjects="1">
      <p:cViewPr varScale="1">
        <p:scale>
          <a:sx n="119" d="100"/>
          <a:sy n="119" d="100"/>
        </p:scale>
        <p:origin x="20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0F75B-0B1F-D84F-91C1-E394C82C5CA6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3AABE-7C0D-4F4C-B002-98EF2BD58DCB}">
      <dgm:prSet phldrT="[Text]"/>
      <dgm:spPr/>
      <dgm:t>
        <a:bodyPr/>
        <a:lstStyle/>
        <a:p>
          <a:r>
            <a:rPr lang="en-US" dirty="0"/>
            <a:t>Sensor Stock Levels</a:t>
          </a:r>
        </a:p>
      </dgm:t>
    </dgm:pt>
    <dgm:pt modelId="{EF124C11-7ACB-6D41-AD7C-6D18C0A5F0E4}" type="parTrans" cxnId="{FBCEE4A8-B854-2443-A764-932E83B77C4E}">
      <dgm:prSet/>
      <dgm:spPr/>
      <dgm:t>
        <a:bodyPr/>
        <a:lstStyle/>
        <a:p>
          <a:endParaRPr lang="en-US"/>
        </a:p>
      </dgm:t>
    </dgm:pt>
    <dgm:pt modelId="{31DDB1BA-58ED-624C-B255-BD880785956F}" type="sibTrans" cxnId="{FBCEE4A8-B854-2443-A764-932E83B77C4E}">
      <dgm:prSet/>
      <dgm:spPr/>
      <dgm:t>
        <a:bodyPr/>
        <a:lstStyle/>
        <a:p>
          <a:endParaRPr lang="en-US"/>
        </a:p>
      </dgm:t>
    </dgm:pt>
    <dgm:pt modelId="{7A0C1703-E17B-9C4F-AEBE-538B7D2B7379}">
      <dgm:prSet phldrT="[Text]" custT="1"/>
      <dgm:spPr/>
      <dgm:t>
        <a:bodyPr/>
        <a:lstStyle/>
        <a:p>
          <a:r>
            <a:rPr lang="en-US" sz="1100" dirty="0"/>
            <a:t>Timestamp</a:t>
          </a:r>
        </a:p>
      </dgm:t>
    </dgm:pt>
    <dgm:pt modelId="{D4CB6606-426C-D34F-A9CC-86CB2CA8A292}" type="parTrans" cxnId="{3D76131C-E678-D647-AFD1-23F8F4573307}">
      <dgm:prSet/>
      <dgm:spPr/>
      <dgm:t>
        <a:bodyPr/>
        <a:lstStyle/>
        <a:p>
          <a:endParaRPr lang="en-US"/>
        </a:p>
      </dgm:t>
    </dgm:pt>
    <dgm:pt modelId="{0A587706-20E2-9C41-A1FE-D06CD2492FF5}" type="sibTrans" cxnId="{3D76131C-E678-D647-AFD1-23F8F4573307}">
      <dgm:prSet/>
      <dgm:spPr/>
      <dgm:t>
        <a:bodyPr/>
        <a:lstStyle/>
        <a:p>
          <a:endParaRPr lang="en-US"/>
        </a:p>
      </dgm:t>
    </dgm:pt>
    <dgm:pt modelId="{87BC92D5-6BAF-CD44-BAF2-C020D5E1EDF4}">
      <dgm:prSet phldrT="[Text]" custT="1"/>
      <dgm:spPr/>
      <dgm:t>
        <a:bodyPr/>
        <a:lstStyle/>
        <a:p>
          <a:r>
            <a:rPr lang="en-US" sz="1100" dirty="0"/>
            <a:t>Product ID</a:t>
          </a:r>
        </a:p>
      </dgm:t>
    </dgm:pt>
    <dgm:pt modelId="{56AE2730-F476-8C46-A651-BF417BD13AE5}" type="parTrans" cxnId="{26089083-895F-CE4F-B33D-C7EABD6D7CD1}">
      <dgm:prSet/>
      <dgm:spPr/>
      <dgm:t>
        <a:bodyPr/>
        <a:lstStyle/>
        <a:p>
          <a:endParaRPr lang="en-US"/>
        </a:p>
      </dgm:t>
    </dgm:pt>
    <dgm:pt modelId="{96233D8C-A7C6-604F-A950-B19C25720F7C}" type="sibTrans" cxnId="{26089083-895F-CE4F-B33D-C7EABD6D7CD1}">
      <dgm:prSet/>
      <dgm:spPr/>
      <dgm:t>
        <a:bodyPr/>
        <a:lstStyle/>
        <a:p>
          <a:endParaRPr lang="en-US"/>
        </a:p>
      </dgm:t>
    </dgm:pt>
    <dgm:pt modelId="{08D0E53F-7FCC-A546-B274-89DA4039F8FC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7D4721D2-37F7-F843-B847-64541D6FED1C}" type="parTrans" cxnId="{07495CBD-A0A9-3241-B888-1F9CAED65D26}">
      <dgm:prSet/>
      <dgm:spPr/>
      <dgm:t>
        <a:bodyPr/>
        <a:lstStyle/>
        <a:p>
          <a:endParaRPr lang="en-US"/>
        </a:p>
      </dgm:t>
    </dgm:pt>
    <dgm:pt modelId="{E9D7119F-477F-7341-9D6E-E0A80D779023}" type="sibTrans" cxnId="{07495CBD-A0A9-3241-B888-1F9CAED65D26}">
      <dgm:prSet/>
      <dgm:spPr/>
      <dgm:t>
        <a:bodyPr/>
        <a:lstStyle/>
        <a:p>
          <a:endParaRPr lang="en-US"/>
        </a:p>
      </dgm:t>
    </dgm:pt>
    <dgm:pt modelId="{627657E0-4DEE-6A4A-8659-BDDDFF28A0EA}">
      <dgm:prSet phldrT="[Text]" custT="1"/>
      <dgm:spPr/>
      <dgm:t>
        <a:bodyPr/>
        <a:lstStyle/>
        <a:p>
          <a:r>
            <a:rPr lang="en-US" sz="1100" dirty="0"/>
            <a:t>Timestamp</a:t>
          </a:r>
        </a:p>
      </dgm:t>
    </dgm:pt>
    <dgm:pt modelId="{84AB1EC7-6875-5A44-AA54-6F2EE6DD488E}" type="parTrans" cxnId="{C18BF469-98E5-384C-9551-9622C0842831}">
      <dgm:prSet/>
      <dgm:spPr/>
      <dgm:t>
        <a:bodyPr/>
        <a:lstStyle/>
        <a:p>
          <a:endParaRPr lang="en-US"/>
        </a:p>
      </dgm:t>
    </dgm:pt>
    <dgm:pt modelId="{A3EFBF48-8564-DC49-AB78-41EC4CE098CB}" type="sibTrans" cxnId="{C18BF469-98E5-384C-9551-9622C0842831}">
      <dgm:prSet/>
      <dgm:spPr/>
      <dgm:t>
        <a:bodyPr/>
        <a:lstStyle/>
        <a:p>
          <a:endParaRPr lang="en-US"/>
        </a:p>
      </dgm:t>
    </dgm:pt>
    <dgm:pt modelId="{A5816361-2EC1-9445-AA80-803E87F5D320}">
      <dgm:prSet phldrT="[Text]" custT="1"/>
      <dgm:spPr/>
      <dgm:t>
        <a:bodyPr/>
        <a:lstStyle/>
        <a:p>
          <a:r>
            <a:rPr lang="en-US" sz="1100" dirty="0"/>
            <a:t>Product ID</a:t>
          </a:r>
        </a:p>
      </dgm:t>
    </dgm:pt>
    <dgm:pt modelId="{D4ABD47A-F981-E246-AAF2-AA56AA8934CC}" type="parTrans" cxnId="{D17DE63F-67DD-0840-BAF3-7AE1BF2879C0}">
      <dgm:prSet/>
      <dgm:spPr/>
      <dgm:t>
        <a:bodyPr/>
        <a:lstStyle/>
        <a:p>
          <a:endParaRPr lang="en-US"/>
        </a:p>
      </dgm:t>
    </dgm:pt>
    <dgm:pt modelId="{DCF09883-2198-2D48-A693-4A56440BF212}" type="sibTrans" cxnId="{D17DE63F-67DD-0840-BAF3-7AE1BF2879C0}">
      <dgm:prSet/>
      <dgm:spPr/>
      <dgm:t>
        <a:bodyPr/>
        <a:lstStyle/>
        <a:p>
          <a:endParaRPr lang="en-US"/>
        </a:p>
      </dgm:t>
    </dgm:pt>
    <dgm:pt modelId="{B766754C-4874-4D4D-9B42-44FB3A3B4A0E}">
      <dgm:prSet phldrT="[Text]"/>
      <dgm:spPr/>
      <dgm:t>
        <a:bodyPr/>
        <a:lstStyle/>
        <a:p>
          <a:r>
            <a:rPr lang="en-US" dirty="0"/>
            <a:t>Sensor Storage Temperature</a:t>
          </a:r>
        </a:p>
      </dgm:t>
    </dgm:pt>
    <dgm:pt modelId="{C1440391-01BB-F340-BE91-D35BA96C9D8B}" type="parTrans" cxnId="{2FCAECA8-BF80-BD4B-8539-5E4F51F455B5}">
      <dgm:prSet/>
      <dgm:spPr/>
      <dgm:t>
        <a:bodyPr/>
        <a:lstStyle/>
        <a:p>
          <a:endParaRPr lang="en-US"/>
        </a:p>
      </dgm:t>
    </dgm:pt>
    <dgm:pt modelId="{A8D1C274-4561-4E4D-9CE7-DDAF60F72BF8}" type="sibTrans" cxnId="{2FCAECA8-BF80-BD4B-8539-5E4F51F455B5}">
      <dgm:prSet/>
      <dgm:spPr/>
      <dgm:t>
        <a:bodyPr/>
        <a:lstStyle/>
        <a:p>
          <a:endParaRPr lang="en-US"/>
        </a:p>
      </dgm:t>
    </dgm:pt>
    <dgm:pt modelId="{B1248A99-DAA8-5146-84D7-B4162103961C}">
      <dgm:prSet phldrT="[Text]" custT="1"/>
      <dgm:spPr/>
      <dgm:t>
        <a:bodyPr/>
        <a:lstStyle/>
        <a:p>
          <a:r>
            <a:rPr lang="en-US" sz="1100" dirty="0"/>
            <a:t>Timestamp</a:t>
          </a:r>
        </a:p>
      </dgm:t>
    </dgm:pt>
    <dgm:pt modelId="{09BEFD1C-3DF8-394D-98B7-9A555A507840}" type="parTrans" cxnId="{924A47D8-2E0D-5945-B555-9AB6EF20B7C4}">
      <dgm:prSet/>
      <dgm:spPr/>
      <dgm:t>
        <a:bodyPr/>
        <a:lstStyle/>
        <a:p>
          <a:endParaRPr lang="en-US"/>
        </a:p>
      </dgm:t>
    </dgm:pt>
    <dgm:pt modelId="{52AF5DE7-77BD-B34C-80AE-F5FADBF3EDB8}" type="sibTrans" cxnId="{924A47D8-2E0D-5945-B555-9AB6EF20B7C4}">
      <dgm:prSet/>
      <dgm:spPr/>
      <dgm:t>
        <a:bodyPr/>
        <a:lstStyle/>
        <a:p>
          <a:endParaRPr lang="en-US"/>
        </a:p>
      </dgm:t>
    </dgm:pt>
    <dgm:pt modelId="{572E128D-3B24-2440-A0DA-01669941E29B}">
      <dgm:prSet phldrT="[Text]" custT="1"/>
      <dgm:spPr/>
      <dgm:t>
        <a:bodyPr/>
        <a:lstStyle/>
        <a:p>
          <a:r>
            <a:rPr lang="en-US" sz="1100" dirty="0"/>
            <a:t>Temperature</a:t>
          </a:r>
        </a:p>
      </dgm:t>
    </dgm:pt>
    <dgm:pt modelId="{9914A131-05B0-3E41-902B-2F6AFACC8CAC}" type="parTrans" cxnId="{55D50DC5-F441-AB48-B022-3546D78B11D6}">
      <dgm:prSet/>
      <dgm:spPr/>
      <dgm:t>
        <a:bodyPr/>
        <a:lstStyle/>
        <a:p>
          <a:endParaRPr lang="en-US"/>
        </a:p>
      </dgm:t>
    </dgm:pt>
    <dgm:pt modelId="{D6F8BD39-9121-BC45-BFEF-C47E88A7C520}" type="sibTrans" cxnId="{55D50DC5-F441-AB48-B022-3546D78B11D6}">
      <dgm:prSet/>
      <dgm:spPr/>
      <dgm:t>
        <a:bodyPr/>
        <a:lstStyle/>
        <a:p>
          <a:endParaRPr lang="en-US"/>
        </a:p>
      </dgm:t>
    </dgm:pt>
    <dgm:pt modelId="{0342E25F-DEA7-E34E-86AB-05D7BCE59F1F}">
      <dgm:prSet phldrT="[Text]" custT="1"/>
      <dgm:spPr/>
      <dgm:t>
        <a:bodyPr/>
        <a:lstStyle/>
        <a:p>
          <a:endParaRPr lang="en-US" sz="1100" dirty="0"/>
        </a:p>
      </dgm:t>
    </dgm:pt>
    <dgm:pt modelId="{072ACF23-3084-A343-AFF1-7A546A04F2B7}" type="parTrans" cxnId="{EACAFE5E-89CB-9D4E-93C3-9FB92AE21FD7}">
      <dgm:prSet/>
      <dgm:spPr/>
      <dgm:t>
        <a:bodyPr/>
        <a:lstStyle/>
        <a:p>
          <a:endParaRPr lang="en-US"/>
        </a:p>
      </dgm:t>
    </dgm:pt>
    <dgm:pt modelId="{76F0B29C-5551-1A49-A707-25AA8A479ED1}" type="sibTrans" cxnId="{EACAFE5E-89CB-9D4E-93C3-9FB92AE21FD7}">
      <dgm:prSet/>
      <dgm:spPr/>
      <dgm:t>
        <a:bodyPr/>
        <a:lstStyle/>
        <a:p>
          <a:endParaRPr lang="en-US"/>
        </a:p>
      </dgm:t>
    </dgm:pt>
    <dgm:pt modelId="{362ECD70-FA3E-2445-B39A-6F5157813A36}">
      <dgm:prSet phldrT="[Text]" custT="1"/>
      <dgm:spPr/>
      <dgm:t>
        <a:bodyPr/>
        <a:lstStyle/>
        <a:p>
          <a:r>
            <a:rPr lang="en-US" sz="1100" dirty="0"/>
            <a:t>Estimated stock pct</a:t>
          </a:r>
        </a:p>
      </dgm:t>
    </dgm:pt>
    <dgm:pt modelId="{5D649148-62E6-E446-B311-7A638330635B}" type="parTrans" cxnId="{A9B593A7-9188-DE4D-ABB9-D03F1A7F4B70}">
      <dgm:prSet/>
      <dgm:spPr/>
      <dgm:t>
        <a:bodyPr/>
        <a:lstStyle/>
        <a:p>
          <a:endParaRPr lang="en-US"/>
        </a:p>
      </dgm:t>
    </dgm:pt>
    <dgm:pt modelId="{4AA60047-8792-A043-BFC9-80D9D9091DE4}" type="sibTrans" cxnId="{A9B593A7-9188-DE4D-ABB9-D03F1A7F4B70}">
      <dgm:prSet/>
      <dgm:spPr/>
      <dgm:t>
        <a:bodyPr/>
        <a:lstStyle/>
        <a:p>
          <a:endParaRPr lang="en-US"/>
        </a:p>
      </dgm:t>
    </dgm:pt>
    <dgm:pt modelId="{08BDDAFD-6DE9-EB48-8E1B-F0F5B45D05D4}">
      <dgm:prSet phldrT="[Text]" custT="1"/>
      <dgm:spPr/>
      <dgm:t>
        <a:bodyPr/>
        <a:lstStyle/>
        <a:p>
          <a:r>
            <a:rPr lang="en-US" sz="1100" dirty="0"/>
            <a:t>Quantity</a:t>
          </a:r>
        </a:p>
      </dgm:t>
    </dgm:pt>
    <dgm:pt modelId="{96BBF296-6113-F548-86F1-63C03110B154}" type="parTrans" cxnId="{257DFB3E-D0C3-A345-AA92-A6943DD00AC5}">
      <dgm:prSet/>
      <dgm:spPr/>
      <dgm:t>
        <a:bodyPr/>
        <a:lstStyle/>
        <a:p>
          <a:endParaRPr lang="en-US"/>
        </a:p>
      </dgm:t>
    </dgm:pt>
    <dgm:pt modelId="{11B888BF-63A9-8D45-8442-751570FBC888}" type="sibTrans" cxnId="{257DFB3E-D0C3-A345-AA92-A6943DD00AC5}">
      <dgm:prSet/>
      <dgm:spPr/>
      <dgm:t>
        <a:bodyPr/>
        <a:lstStyle/>
        <a:p>
          <a:endParaRPr lang="en-US"/>
        </a:p>
      </dgm:t>
    </dgm:pt>
    <dgm:pt modelId="{21FE2F79-7C2B-2A4F-8243-17E251477B01}" type="pres">
      <dgm:prSet presAssocID="{3560F75B-0B1F-D84F-91C1-E394C82C5CA6}" presName="Name0" presStyleCnt="0">
        <dgm:presLayoutVars>
          <dgm:dir/>
          <dgm:animLvl val="lvl"/>
          <dgm:resizeHandles val="exact"/>
        </dgm:presLayoutVars>
      </dgm:prSet>
      <dgm:spPr/>
    </dgm:pt>
    <dgm:pt modelId="{3B4DE187-23A0-0E4E-B36B-4272B32FAA36}" type="pres">
      <dgm:prSet presAssocID="{3560F75B-0B1F-D84F-91C1-E394C82C5CA6}" presName="tSp" presStyleCnt="0"/>
      <dgm:spPr/>
    </dgm:pt>
    <dgm:pt modelId="{240F6269-8CBF-FA4F-953F-D3F28CD49DC9}" type="pres">
      <dgm:prSet presAssocID="{3560F75B-0B1F-D84F-91C1-E394C82C5CA6}" presName="bSp" presStyleCnt="0"/>
      <dgm:spPr/>
    </dgm:pt>
    <dgm:pt modelId="{3EBE6BCF-43FC-BB40-8850-9E05B60B91B0}" type="pres">
      <dgm:prSet presAssocID="{3560F75B-0B1F-D84F-91C1-E394C82C5CA6}" presName="process" presStyleCnt="0"/>
      <dgm:spPr/>
    </dgm:pt>
    <dgm:pt modelId="{C6C54D9D-1426-3E45-8EA3-482833572797}" type="pres">
      <dgm:prSet presAssocID="{6A23AABE-7C0D-4F4C-B002-98EF2BD58DCB}" presName="composite1" presStyleCnt="0"/>
      <dgm:spPr/>
    </dgm:pt>
    <dgm:pt modelId="{4FF22888-9986-A94B-9057-F7713D06619C}" type="pres">
      <dgm:prSet presAssocID="{6A23AABE-7C0D-4F4C-B002-98EF2BD58DCB}" presName="dummyNode1" presStyleLbl="node1" presStyleIdx="0" presStyleCnt="3"/>
      <dgm:spPr/>
    </dgm:pt>
    <dgm:pt modelId="{53F2CDFD-0FE7-4A47-B2B4-7C98204FC977}" type="pres">
      <dgm:prSet presAssocID="{6A23AABE-7C0D-4F4C-B002-98EF2BD58DCB}" presName="childNode1" presStyleLbl="bgAcc1" presStyleIdx="0" presStyleCnt="3" custScaleX="142206" custScaleY="139359">
        <dgm:presLayoutVars>
          <dgm:bulletEnabled val="1"/>
        </dgm:presLayoutVars>
      </dgm:prSet>
      <dgm:spPr/>
    </dgm:pt>
    <dgm:pt modelId="{829DA314-16B9-D942-AD92-23A69166202B}" type="pres">
      <dgm:prSet presAssocID="{6A23AABE-7C0D-4F4C-B002-98EF2BD58DCB}" presName="childNode1tx" presStyleLbl="bgAcc1" presStyleIdx="0" presStyleCnt="3">
        <dgm:presLayoutVars>
          <dgm:bulletEnabled val="1"/>
        </dgm:presLayoutVars>
      </dgm:prSet>
      <dgm:spPr/>
    </dgm:pt>
    <dgm:pt modelId="{26DC1AD3-D7D4-8248-BD8D-9F8F46AE8808}" type="pres">
      <dgm:prSet presAssocID="{6A23AABE-7C0D-4F4C-B002-98EF2BD58DC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324EB9A-3DB4-8044-9F5C-5FF3E382C1FB}" type="pres">
      <dgm:prSet presAssocID="{6A23AABE-7C0D-4F4C-B002-98EF2BD58DCB}" presName="connSite1" presStyleCnt="0"/>
      <dgm:spPr/>
    </dgm:pt>
    <dgm:pt modelId="{F423F7A2-C45E-D24F-8516-4A109603B6F9}" type="pres">
      <dgm:prSet presAssocID="{31DDB1BA-58ED-624C-B255-BD880785956F}" presName="Name9" presStyleLbl="sibTrans2D1" presStyleIdx="0" presStyleCnt="2"/>
      <dgm:spPr/>
    </dgm:pt>
    <dgm:pt modelId="{24DF9835-7CAC-0249-B3AD-3C21454285BD}" type="pres">
      <dgm:prSet presAssocID="{08D0E53F-7FCC-A546-B274-89DA4039F8FC}" presName="composite2" presStyleCnt="0"/>
      <dgm:spPr/>
    </dgm:pt>
    <dgm:pt modelId="{1D92B8D3-9FB0-2848-BAD8-CA93C93CEF90}" type="pres">
      <dgm:prSet presAssocID="{08D0E53F-7FCC-A546-B274-89DA4039F8FC}" presName="dummyNode2" presStyleLbl="node1" presStyleIdx="0" presStyleCnt="3"/>
      <dgm:spPr/>
    </dgm:pt>
    <dgm:pt modelId="{605FE6FB-89A0-E84F-A222-2DE2C07F700D}" type="pres">
      <dgm:prSet presAssocID="{08D0E53F-7FCC-A546-B274-89DA4039F8FC}" presName="childNode2" presStyleLbl="bgAcc1" presStyleIdx="1" presStyleCnt="3" custScaleX="114036" custScaleY="135713">
        <dgm:presLayoutVars>
          <dgm:bulletEnabled val="1"/>
        </dgm:presLayoutVars>
      </dgm:prSet>
      <dgm:spPr/>
    </dgm:pt>
    <dgm:pt modelId="{C246E8A6-4A0A-C047-AD23-99B61240A1AF}" type="pres">
      <dgm:prSet presAssocID="{08D0E53F-7FCC-A546-B274-89DA4039F8FC}" presName="childNode2tx" presStyleLbl="bgAcc1" presStyleIdx="1" presStyleCnt="3">
        <dgm:presLayoutVars>
          <dgm:bulletEnabled val="1"/>
        </dgm:presLayoutVars>
      </dgm:prSet>
      <dgm:spPr/>
    </dgm:pt>
    <dgm:pt modelId="{98D4FFD3-D8E3-3547-86B5-1201B67009BC}" type="pres">
      <dgm:prSet presAssocID="{08D0E53F-7FCC-A546-B274-89DA4039F8F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3CE05C8-B9D4-814D-91E7-E7F31DE54574}" type="pres">
      <dgm:prSet presAssocID="{08D0E53F-7FCC-A546-B274-89DA4039F8FC}" presName="connSite2" presStyleCnt="0"/>
      <dgm:spPr/>
    </dgm:pt>
    <dgm:pt modelId="{3DFF3AE9-CF3A-854F-AC73-9026678C4821}" type="pres">
      <dgm:prSet presAssocID="{E9D7119F-477F-7341-9D6E-E0A80D779023}" presName="Name18" presStyleLbl="sibTrans2D1" presStyleIdx="1" presStyleCnt="2" custAng="10800000" custLinFactNeighborX="4219" custLinFactNeighborY="23486"/>
      <dgm:spPr/>
    </dgm:pt>
    <dgm:pt modelId="{1C666470-20CC-C149-9782-566AEB786725}" type="pres">
      <dgm:prSet presAssocID="{B766754C-4874-4D4D-9B42-44FB3A3B4A0E}" presName="composite1" presStyleCnt="0"/>
      <dgm:spPr/>
    </dgm:pt>
    <dgm:pt modelId="{3AC42E86-3D2B-524B-9264-8AD4BC635E1D}" type="pres">
      <dgm:prSet presAssocID="{B766754C-4874-4D4D-9B42-44FB3A3B4A0E}" presName="dummyNode1" presStyleLbl="node1" presStyleIdx="1" presStyleCnt="3"/>
      <dgm:spPr/>
    </dgm:pt>
    <dgm:pt modelId="{4A166FCE-CEDA-7544-B469-B372A2AE0C0A}" type="pres">
      <dgm:prSet presAssocID="{B766754C-4874-4D4D-9B42-44FB3A3B4A0E}" presName="childNode1" presStyleLbl="bgAcc1" presStyleIdx="2" presStyleCnt="3" custScaleX="129042" custScaleY="139460">
        <dgm:presLayoutVars>
          <dgm:bulletEnabled val="1"/>
        </dgm:presLayoutVars>
      </dgm:prSet>
      <dgm:spPr/>
    </dgm:pt>
    <dgm:pt modelId="{2049401E-4642-F04C-B0FB-5F9D18F0CCCD}" type="pres">
      <dgm:prSet presAssocID="{B766754C-4874-4D4D-9B42-44FB3A3B4A0E}" presName="childNode1tx" presStyleLbl="bgAcc1" presStyleIdx="2" presStyleCnt="3">
        <dgm:presLayoutVars>
          <dgm:bulletEnabled val="1"/>
        </dgm:presLayoutVars>
      </dgm:prSet>
      <dgm:spPr/>
    </dgm:pt>
    <dgm:pt modelId="{1BD1F735-9DCE-E340-AF73-6D8627A4E0CF}" type="pres">
      <dgm:prSet presAssocID="{B766754C-4874-4D4D-9B42-44FB3A3B4A0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930067E-F717-4649-A201-33E92059E56D}" type="pres">
      <dgm:prSet presAssocID="{B766754C-4874-4D4D-9B42-44FB3A3B4A0E}" presName="connSite1" presStyleCnt="0"/>
      <dgm:spPr/>
    </dgm:pt>
  </dgm:ptLst>
  <dgm:cxnLst>
    <dgm:cxn modelId="{4236C713-C6FC-D34E-90F5-10E407F4BCE8}" type="presOf" srcId="{08BDDAFD-6DE9-EB48-8E1B-F0F5B45D05D4}" destId="{C246E8A6-4A0A-C047-AD23-99B61240A1AF}" srcOrd="1" destOrd="2" presId="urn:microsoft.com/office/officeart/2005/8/layout/hProcess4"/>
    <dgm:cxn modelId="{3D76131C-E678-D647-AFD1-23F8F4573307}" srcId="{6A23AABE-7C0D-4F4C-B002-98EF2BD58DCB}" destId="{7A0C1703-E17B-9C4F-AEBE-538B7D2B7379}" srcOrd="0" destOrd="0" parTransId="{D4CB6606-426C-D34F-A9CC-86CB2CA8A292}" sibTransId="{0A587706-20E2-9C41-A1FE-D06CD2492FF5}"/>
    <dgm:cxn modelId="{130DD01F-6C10-6440-86DD-8EC90C9546C8}" type="presOf" srcId="{31DDB1BA-58ED-624C-B255-BD880785956F}" destId="{F423F7A2-C45E-D24F-8516-4A109603B6F9}" srcOrd="0" destOrd="0" presId="urn:microsoft.com/office/officeart/2005/8/layout/hProcess4"/>
    <dgm:cxn modelId="{5B67CA23-D108-F449-8AE7-7EA5659E0E0F}" type="presOf" srcId="{572E128D-3B24-2440-A0DA-01669941E29B}" destId="{2049401E-4642-F04C-B0FB-5F9D18F0CCCD}" srcOrd="1" destOrd="1" presId="urn:microsoft.com/office/officeart/2005/8/layout/hProcess4"/>
    <dgm:cxn modelId="{5468132E-234A-8946-A5DD-25E877693DDD}" type="presOf" srcId="{B1248A99-DAA8-5146-84D7-B4162103961C}" destId="{4A166FCE-CEDA-7544-B469-B372A2AE0C0A}" srcOrd="0" destOrd="0" presId="urn:microsoft.com/office/officeart/2005/8/layout/hProcess4"/>
    <dgm:cxn modelId="{6143ED33-DCD9-194F-BE5C-713A28D44252}" type="presOf" srcId="{627657E0-4DEE-6A4A-8659-BDDDFF28A0EA}" destId="{C246E8A6-4A0A-C047-AD23-99B61240A1AF}" srcOrd="1" destOrd="0" presId="urn:microsoft.com/office/officeart/2005/8/layout/hProcess4"/>
    <dgm:cxn modelId="{257DFB3E-D0C3-A345-AA92-A6943DD00AC5}" srcId="{08D0E53F-7FCC-A546-B274-89DA4039F8FC}" destId="{08BDDAFD-6DE9-EB48-8E1B-F0F5B45D05D4}" srcOrd="2" destOrd="0" parTransId="{96BBF296-6113-F548-86F1-63C03110B154}" sibTransId="{11B888BF-63A9-8D45-8442-751570FBC888}"/>
    <dgm:cxn modelId="{D17DE63F-67DD-0840-BAF3-7AE1BF2879C0}" srcId="{08D0E53F-7FCC-A546-B274-89DA4039F8FC}" destId="{A5816361-2EC1-9445-AA80-803E87F5D320}" srcOrd="1" destOrd="0" parTransId="{D4ABD47A-F981-E246-AAF2-AA56AA8934CC}" sibTransId="{DCF09883-2198-2D48-A693-4A56440BF212}"/>
    <dgm:cxn modelId="{2EC27247-C5CB-D041-BAD1-C8F29A26C6B5}" type="presOf" srcId="{A5816361-2EC1-9445-AA80-803E87F5D320}" destId="{C246E8A6-4A0A-C047-AD23-99B61240A1AF}" srcOrd="1" destOrd="1" presId="urn:microsoft.com/office/officeart/2005/8/layout/hProcess4"/>
    <dgm:cxn modelId="{8B4BBE48-2B7E-004E-86EB-0E4181CB0BAC}" type="presOf" srcId="{E9D7119F-477F-7341-9D6E-E0A80D779023}" destId="{3DFF3AE9-CF3A-854F-AC73-9026678C4821}" srcOrd="0" destOrd="0" presId="urn:microsoft.com/office/officeart/2005/8/layout/hProcess4"/>
    <dgm:cxn modelId="{4849014A-47FA-0D4E-B5FA-F00BDD58C60B}" type="presOf" srcId="{87BC92D5-6BAF-CD44-BAF2-C020D5E1EDF4}" destId="{829DA314-16B9-D942-AD92-23A69166202B}" srcOrd="1" destOrd="1" presId="urn:microsoft.com/office/officeart/2005/8/layout/hProcess4"/>
    <dgm:cxn modelId="{EACAFE5E-89CB-9D4E-93C3-9FB92AE21FD7}" srcId="{6A23AABE-7C0D-4F4C-B002-98EF2BD58DCB}" destId="{0342E25F-DEA7-E34E-86AB-05D7BCE59F1F}" srcOrd="3" destOrd="0" parTransId="{072ACF23-3084-A343-AFF1-7A546A04F2B7}" sibTransId="{76F0B29C-5551-1A49-A707-25AA8A479ED1}"/>
    <dgm:cxn modelId="{0CD24361-B38D-2946-9E17-EC7AF1DEDB48}" type="presOf" srcId="{A5816361-2EC1-9445-AA80-803E87F5D320}" destId="{605FE6FB-89A0-E84F-A222-2DE2C07F700D}" srcOrd="0" destOrd="1" presId="urn:microsoft.com/office/officeart/2005/8/layout/hProcess4"/>
    <dgm:cxn modelId="{7E50BB65-7976-2D46-B3F4-01374DB86054}" type="presOf" srcId="{0342E25F-DEA7-E34E-86AB-05D7BCE59F1F}" destId="{829DA314-16B9-D942-AD92-23A69166202B}" srcOrd="1" destOrd="3" presId="urn:microsoft.com/office/officeart/2005/8/layout/hProcess4"/>
    <dgm:cxn modelId="{7F453B66-D062-4E43-9F9F-21EC4A9803D1}" type="presOf" srcId="{B766754C-4874-4D4D-9B42-44FB3A3B4A0E}" destId="{1BD1F735-9DCE-E340-AF73-6D8627A4E0CF}" srcOrd="0" destOrd="0" presId="urn:microsoft.com/office/officeart/2005/8/layout/hProcess4"/>
    <dgm:cxn modelId="{C18BF469-98E5-384C-9551-9622C0842831}" srcId="{08D0E53F-7FCC-A546-B274-89DA4039F8FC}" destId="{627657E0-4DEE-6A4A-8659-BDDDFF28A0EA}" srcOrd="0" destOrd="0" parTransId="{84AB1EC7-6875-5A44-AA54-6F2EE6DD488E}" sibTransId="{A3EFBF48-8564-DC49-AB78-41EC4CE098CB}"/>
    <dgm:cxn modelId="{FFEF7A6B-57CC-D544-A280-F2B53C084AB4}" type="presOf" srcId="{08BDDAFD-6DE9-EB48-8E1B-F0F5B45D05D4}" destId="{605FE6FB-89A0-E84F-A222-2DE2C07F700D}" srcOrd="0" destOrd="2" presId="urn:microsoft.com/office/officeart/2005/8/layout/hProcess4"/>
    <dgm:cxn modelId="{0A9DD97E-433E-1748-A849-C249C1423706}" type="presOf" srcId="{3560F75B-0B1F-D84F-91C1-E394C82C5CA6}" destId="{21FE2F79-7C2B-2A4F-8243-17E251477B01}" srcOrd="0" destOrd="0" presId="urn:microsoft.com/office/officeart/2005/8/layout/hProcess4"/>
    <dgm:cxn modelId="{FC0D5683-5FFD-4945-93E5-1071FBDDAD7C}" type="presOf" srcId="{B1248A99-DAA8-5146-84D7-B4162103961C}" destId="{2049401E-4642-F04C-B0FB-5F9D18F0CCCD}" srcOrd="1" destOrd="0" presId="urn:microsoft.com/office/officeart/2005/8/layout/hProcess4"/>
    <dgm:cxn modelId="{26089083-895F-CE4F-B33D-C7EABD6D7CD1}" srcId="{6A23AABE-7C0D-4F4C-B002-98EF2BD58DCB}" destId="{87BC92D5-6BAF-CD44-BAF2-C020D5E1EDF4}" srcOrd="1" destOrd="0" parTransId="{56AE2730-F476-8C46-A651-BF417BD13AE5}" sibTransId="{96233D8C-A7C6-604F-A950-B19C25720F7C}"/>
    <dgm:cxn modelId="{0BC3CF96-214E-8C4C-A7AB-A1785B9AF7A1}" type="presOf" srcId="{7A0C1703-E17B-9C4F-AEBE-538B7D2B7379}" destId="{53F2CDFD-0FE7-4A47-B2B4-7C98204FC977}" srcOrd="0" destOrd="0" presId="urn:microsoft.com/office/officeart/2005/8/layout/hProcess4"/>
    <dgm:cxn modelId="{FAECBB99-59BC-F64C-9846-19E4C3FFC36E}" type="presOf" srcId="{6A23AABE-7C0D-4F4C-B002-98EF2BD58DCB}" destId="{26DC1AD3-D7D4-8248-BD8D-9F8F46AE8808}" srcOrd="0" destOrd="0" presId="urn:microsoft.com/office/officeart/2005/8/layout/hProcess4"/>
    <dgm:cxn modelId="{A9B593A7-9188-DE4D-ABB9-D03F1A7F4B70}" srcId="{6A23AABE-7C0D-4F4C-B002-98EF2BD58DCB}" destId="{362ECD70-FA3E-2445-B39A-6F5157813A36}" srcOrd="2" destOrd="0" parTransId="{5D649148-62E6-E446-B311-7A638330635B}" sibTransId="{4AA60047-8792-A043-BFC9-80D9D9091DE4}"/>
    <dgm:cxn modelId="{51EED2A8-AF17-DA4B-9BE6-68F183041FA7}" type="presOf" srcId="{627657E0-4DEE-6A4A-8659-BDDDFF28A0EA}" destId="{605FE6FB-89A0-E84F-A222-2DE2C07F700D}" srcOrd="0" destOrd="0" presId="urn:microsoft.com/office/officeart/2005/8/layout/hProcess4"/>
    <dgm:cxn modelId="{FBCEE4A8-B854-2443-A764-932E83B77C4E}" srcId="{3560F75B-0B1F-D84F-91C1-E394C82C5CA6}" destId="{6A23AABE-7C0D-4F4C-B002-98EF2BD58DCB}" srcOrd="0" destOrd="0" parTransId="{EF124C11-7ACB-6D41-AD7C-6D18C0A5F0E4}" sibTransId="{31DDB1BA-58ED-624C-B255-BD880785956F}"/>
    <dgm:cxn modelId="{2FCAECA8-BF80-BD4B-8539-5E4F51F455B5}" srcId="{3560F75B-0B1F-D84F-91C1-E394C82C5CA6}" destId="{B766754C-4874-4D4D-9B42-44FB3A3B4A0E}" srcOrd="2" destOrd="0" parTransId="{C1440391-01BB-F340-BE91-D35BA96C9D8B}" sibTransId="{A8D1C274-4561-4E4D-9CE7-DDAF60F72BF8}"/>
    <dgm:cxn modelId="{A04421AC-9EFE-D74E-8B08-0D4DC3829E9F}" type="presOf" srcId="{7A0C1703-E17B-9C4F-AEBE-538B7D2B7379}" destId="{829DA314-16B9-D942-AD92-23A69166202B}" srcOrd="1" destOrd="0" presId="urn:microsoft.com/office/officeart/2005/8/layout/hProcess4"/>
    <dgm:cxn modelId="{D1DB95AE-5531-3C4E-86B5-5112C30F7A5E}" type="presOf" srcId="{87BC92D5-6BAF-CD44-BAF2-C020D5E1EDF4}" destId="{53F2CDFD-0FE7-4A47-B2B4-7C98204FC977}" srcOrd="0" destOrd="1" presId="urn:microsoft.com/office/officeart/2005/8/layout/hProcess4"/>
    <dgm:cxn modelId="{07495CBD-A0A9-3241-B888-1F9CAED65D26}" srcId="{3560F75B-0B1F-D84F-91C1-E394C82C5CA6}" destId="{08D0E53F-7FCC-A546-B274-89DA4039F8FC}" srcOrd="1" destOrd="0" parTransId="{7D4721D2-37F7-F843-B847-64541D6FED1C}" sibTransId="{E9D7119F-477F-7341-9D6E-E0A80D779023}"/>
    <dgm:cxn modelId="{55D50DC5-F441-AB48-B022-3546D78B11D6}" srcId="{B766754C-4874-4D4D-9B42-44FB3A3B4A0E}" destId="{572E128D-3B24-2440-A0DA-01669941E29B}" srcOrd="1" destOrd="0" parTransId="{9914A131-05B0-3E41-902B-2F6AFACC8CAC}" sibTransId="{D6F8BD39-9121-BC45-BFEF-C47E88A7C520}"/>
    <dgm:cxn modelId="{942B63C5-8619-2248-B31C-16E3CEAE3565}" type="presOf" srcId="{362ECD70-FA3E-2445-B39A-6F5157813A36}" destId="{53F2CDFD-0FE7-4A47-B2B4-7C98204FC977}" srcOrd="0" destOrd="2" presId="urn:microsoft.com/office/officeart/2005/8/layout/hProcess4"/>
    <dgm:cxn modelId="{7D8152D1-BE0D-EB4E-B379-756D12B8824E}" type="presOf" srcId="{362ECD70-FA3E-2445-B39A-6F5157813A36}" destId="{829DA314-16B9-D942-AD92-23A69166202B}" srcOrd="1" destOrd="2" presId="urn:microsoft.com/office/officeart/2005/8/layout/hProcess4"/>
    <dgm:cxn modelId="{13D21AD8-889B-874F-8299-D150B3EC2E2D}" type="presOf" srcId="{572E128D-3B24-2440-A0DA-01669941E29B}" destId="{4A166FCE-CEDA-7544-B469-B372A2AE0C0A}" srcOrd="0" destOrd="1" presId="urn:microsoft.com/office/officeart/2005/8/layout/hProcess4"/>
    <dgm:cxn modelId="{924A47D8-2E0D-5945-B555-9AB6EF20B7C4}" srcId="{B766754C-4874-4D4D-9B42-44FB3A3B4A0E}" destId="{B1248A99-DAA8-5146-84D7-B4162103961C}" srcOrd="0" destOrd="0" parTransId="{09BEFD1C-3DF8-394D-98B7-9A555A507840}" sibTransId="{52AF5DE7-77BD-B34C-80AE-F5FADBF3EDB8}"/>
    <dgm:cxn modelId="{2BFA51DD-8CAE-4048-A74C-2BD75314C767}" type="presOf" srcId="{0342E25F-DEA7-E34E-86AB-05D7BCE59F1F}" destId="{53F2CDFD-0FE7-4A47-B2B4-7C98204FC977}" srcOrd="0" destOrd="3" presId="urn:microsoft.com/office/officeart/2005/8/layout/hProcess4"/>
    <dgm:cxn modelId="{426F9BEC-2138-4046-8C03-42BB69CAF563}" type="presOf" srcId="{08D0E53F-7FCC-A546-B274-89DA4039F8FC}" destId="{98D4FFD3-D8E3-3547-86B5-1201B67009BC}" srcOrd="0" destOrd="0" presId="urn:microsoft.com/office/officeart/2005/8/layout/hProcess4"/>
    <dgm:cxn modelId="{A143A38C-D22B-BC49-9C3E-881A057E7606}" type="presParOf" srcId="{21FE2F79-7C2B-2A4F-8243-17E251477B01}" destId="{3B4DE187-23A0-0E4E-B36B-4272B32FAA36}" srcOrd="0" destOrd="0" presId="urn:microsoft.com/office/officeart/2005/8/layout/hProcess4"/>
    <dgm:cxn modelId="{A81F9A3C-2B30-3B47-9CE0-92157156CAA1}" type="presParOf" srcId="{21FE2F79-7C2B-2A4F-8243-17E251477B01}" destId="{240F6269-8CBF-FA4F-953F-D3F28CD49DC9}" srcOrd="1" destOrd="0" presId="urn:microsoft.com/office/officeart/2005/8/layout/hProcess4"/>
    <dgm:cxn modelId="{CF0F2180-AD95-F840-9158-412BA88A4F70}" type="presParOf" srcId="{21FE2F79-7C2B-2A4F-8243-17E251477B01}" destId="{3EBE6BCF-43FC-BB40-8850-9E05B60B91B0}" srcOrd="2" destOrd="0" presId="urn:microsoft.com/office/officeart/2005/8/layout/hProcess4"/>
    <dgm:cxn modelId="{FDD83013-8AF6-C249-B7BA-7893A013F100}" type="presParOf" srcId="{3EBE6BCF-43FC-BB40-8850-9E05B60B91B0}" destId="{C6C54D9D-1426-3E45-8EA3-482833572797}" srcOrd="0" destOrd="0" presId="urn:microsoft.com/office/officeart/2005/8/layout/hProcess4"/>
    <dgm:cxn modelId="{03EAB4B3-4E58-5346-B3CC-43179DD481FE}" type="presParOf" srcId="{C6C54D9D-1426-3E45-8EA3-482833572797}" destId="{4FF22888-9986-A94B-9057-F7713D06619C}" srcOrd="0" destOrd="0" presId="urn:microsoft.com/office/officeart/2005/8/layout/hProcess4"/>
    <dgm:cxn modelId="{C359AB44-AF5D-8542-929F-2293CF4CD6AA}" type="presParOf" srcId="{C6C54D9D-1426-3E45-8EA3-482833572797}" destId="{53F2CDFD-0FE7-4A47-B2B4-7C98204FC977}" srcOrd="1" destOrd="0" presId="urn:microsoft.com/office/officeart/2005/8/layout/hProcess4"/>
    <dgm:cxn modelId="{483E559A-D833-284C-AEF4-5D5FF651D3D2}" type="presParOf" srcId="{C6C54D9D-1426-3E45-8EA3-482833572797}" destId="{829DA314-16B9-D942-AD92-23A69166202B}" srcOrd="2" destOrd="0" presId="urn:microsoft.com/office/officeart/2005/8/layout/hProcess4"/>
    <dgm:cxn modelId="{847BAA46-B70F-F342-8F61-CA304FD0692E}" type="presParOf" srcId="{C6C54D9D-1426-3E45-8EA3-482833572797}" destId="{26DC1AD3-D7D4-8248-BD8D-9F8F46AE8808}" srcOrd="3" destOrd="0" presId="urn:microsoft.com/office/officeart/2005/8/layout/hProcess4"/>
    <dgm:cxn modelId="{30D727EA-6DE6-5F4B-A2C3-95EDED36390A}" type="presParOf" srcId="{C6C54D9D-1426-3E45-8EA3-482833572797}" destId="{B324EB9A-3DB4-8044-9F5C-5FF3E382C1FB}" srcOrd="4" destOrd="0" presId="urn:microsoft.com/office/officeart/2005/8/layout/hProcess4"/>
    <dgm:cxn modelId="{B4C81F07-CDE9-0F4D-9D7D-BA8E9701CD21}" type="presParOf" srcId="{3EBE6BCF-43FC-BB40-8850-9E05B60B91B0}" destId="{F423F7A2-C45E-D24F-8516-4A109603B6F9}" srcOrd="1" destOrd="0" presId="urn:microsoft.com/office/officeart/2005/8/layout/hProcess4"/>
    <dgm:cxn modelId="{5FB4F432-0CBD-6B41-9E3B-1DE85423DCEC}" type="presParOf" srcId="{3EBE6BCF-43FC-BB40-8850-9E05B60B91B0}" destId="{24DF9835-7CAC-0249-B3AD-3C21454285BD}" srcOrd="2" destOrd="0" presId="urn:microsoft.com/office/officeart/2005/8/layout/hProcess4"/>
    <dgm:cxn modelId="{1BD746B4-BED6-104F-A99C-5D41C542C983}" type="presParOf" srcId="{24DF9835-7CAC-0249-B3AD-3C21454285BD}" destId="{1D92B8D3-9FB0-2848-BAD8-CA93C93CEF90}" srcOrd="0" destOrd="0" presId="urn:microsoft.com/office/officeart/2005/8/layout/hProcess4"/>
    <dgm:cxn modelId="{D5D8CBCD-9781-1441-B51B-6F8E24F46D0A}" type="presParOf" srcId="{24DF9835-7CAC-0249-B3AD-3C21454285BD}" destId="{605FE6FB-89A0-E84F-A222-2DE2C07F700D}" srcOrd="1" destOrd="0" presId="urn:microsoft.com/office/officeart/2005/8/layout/hProcess4"/>
    <dgm:cxn modelId="{3DA4F22F-0418-204A-B816-3ECF90FD8B76}" type="presParOf" srcId="{24DF9835-7CAC-0249-B3AD-3C21454285BD}" destId="{C246E8A6-4A0A-C047-AD23-99B61240A1AF}" srcOrd="2" destOrd="0" presId="urn:microsoft.com/office/officeart/2005/8/layout/hProcess4"/>
    <dgm:cxn modelId="{DC099ED9-81D0-874B-8975-EC180BACDC8B}" type="presParOf" srcId="{24DF9835-7CAC-0249-B3AD-3C21454285BD}" destId="{98D4FFD3-D8E3-3547-86B5-1201B67009BC}" srcOrd="3" destOrd="0" presId="urn:microsoft.com/office/officeart/2005/8/layout/hProcess4"/>
    <dgm:cxn modelId="{14B8F70C-2AFE-FA42-8602-B54219FFF3A4}" type="presParOf" srcId="{24DF9835-7CAC-0249-B3AD-3C21454285BD}" destId="{83CE05C8-B9D4-814D-91E7-E7F31DE54574}" srcOrd="4" destOrd="0" presId="urn:microsoft.com/office/officeart/2005/8/layout/hProcess4"/>
    <dgm:cxn modelId="{B08A87C3-7541-C143-9B94-A5AAAEF29E8C}" type="presParOf" srcId="{3EBE6BCF-43FC-BB40-8850-9E05B60B91B0}" destId="{3DFF3AE9-CF3A-854F-AC73-9026678C4821}" srcOrd="3" destOrd="0" presId="urn:microsoft.com/office/officeart/2005/8/layout/hProcess4"/>
    <dgm:cxn modelId="{277FE475-15B2-5441-A118-04C95A594410}" type="presParOf" srcId="{3EBE6BCF-43FC-BB40-8850-9E05B60B91B0}" destId="{1C666470-20CC-C149-9782-566AEB786725}" srcOrd="4" destOrd="0" presId="urn:microsoft.com/office/officeart/2005/8/layout/hProcess4"/>
    <dgm:cxn modelId="{7A4359E6-CD10-5D42-A530-9B4C19B64253}" type="presParOf" srcId="{1C666470-20CC-C149-9782-566AEB786725}" destId="{3AC42E86-3D2B-524B-9264-8AD4BC635E1D}" srcOrd="0" destOrd="0" presId="urn:microsoft.com/office/officeart/2005/8/layout/hProcess4"/>
    <dgm:cxn modelId="{9F7D2B21-55DD-CC4B-9375-FDB1E4D9E992}" type="presParOf" srcId="{1C666470-20CC-C149-9782-566AEB786725}" destId="{4A166FCE-CEDA-7544-B469-B372A2AE0C0A}" srcOrd="1" destOrd="0" presId="urn:microsoft.com/office/officeart/2005/8/layout/hProcess4"/>
    <dgm:cxn modelId="{4ED4D02C-772F-E546-8C1B-E6F974C8347B}" type="presParOf" srcId="{1C666470-20CC-C149-9782-566AEB786725}" destId="{2049401E-4642-F04C-B0FB-5F9D18F0CCCD}" srcOrd="2" destOrd="0" presId="urn:microsoft.com/office/officeart/2005/8/layout/hProcess4"/>
    <dgm:cxn modelId="{25FDBAB0-0298-8B41-A92C-A0AB5299269D}" type="presParOf" srcId="{1C666470-20CC-C149-9782-566AEB786725}" destId="{1BD1F735-9DCE-E340-AF73-6D8627A4E0CF}" srcOrd="3" destOrd="0" presId="urn:microsoft.com/office/officeart/2005/8/layout/hProcess4"/>
    <dgm:cxn modelId="{20C0D7FE-C0F4-024D-A2B1-9FF2CD5A8FF2}" type="presParOf" srcId="{1C666470-20CC-C149-9782-566AEB786725}" destId="{9930067E-F717-4649-A201-33E92059E56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34A78-0CE1-484F-83CC-76DE8EEA5E8D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485E32E-F272-B646-9ACA-BEF54DD9AC98}">
      <dgm:prSet phldrT="[Text]"/>
      <dgm:spPr/>
      <dgm:t>
        <a:bodyPr/>
        <a:lstStyle/>
        <a:p>
          <a:r>
            <a:rPr lang="en-US" dirty="0"/>
            <a:t>Data Integration</a:t>
          </a:r>
        </a:p>
      </dgm:t>
    </dgm:pt>
    <dgm:pt modelId="{8D09786F-6D2B-A74A-B572-FE528B0AAE77}" type="parTrans" cxnId="{0B87B1C8-21C1-334E-9A84-FDF68D5434EB}">
      <dgm:prSet/>
      <dgm:spPr/>
      <dgm:t>
        <a:bodyPr/>
        <a:lstStyle/>
        <a:p>
          <a:endParaRPr lang="en-US"/>
        </a:p>
      </dgm:t>
    </dgm:pt>
    <dgm:pt modelId="{1B24F77C-4869-3F4B-BD0E-36ABD69CF9AD}" type="sibTrans" cxnId="{0B87B1C8-21C1-334E-9A84-FDF68D5434EB}">
      <dgm:prSet/>
      <dgm:spPr/>
      <dgm:t>
        <a:bodyPr/>
        <a:lstStyle/>
        <a:p>
          <a:endParaRPr lang="en-US"/>
        </a:p>
      </dgm:t>
    </dgm:pt>
    <dgm:pt modelId="{ABEB922D-6E8B-4C40-80A7-EF2280E7FC28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3F89E7C3-0F7C-7A42-8F22-7363627B0E04}" type="parTrans" cxnId="{E134F8D4-6AC4-7B4A-9577-E1ADFF597453}">
      <dgm:prSet/>
      <dgm:spPr/>
      <dgm:t>
        <a:bodyPr/>
        <a:lstStyle/>
        <a:p>
          <a:endParaRPr lang="en-US"/>
        </a:p>
      </dgm:t>
    </dgm:pt>
    <dgm:pt modelId="{1F3486D6-9315-E948-AF7E-346E8227AA9A}" type="sibTrans" cxnId="{E134F8D4-6AC4-7B4A-9577-E1ADFF597453}">
      <dgm:prSet/>
      <dgm:spPr/>
      <dgm:t>
        <a:bodyPr/>
        <a:lstStyle/>
        <a:p>
          <a:endParaRPr lang="en-US"/>
        </a:p>
      </dgm:t>
    </dgm:pt>
    <dgm:pt modelId="{43E48BFF-132F-5C4E-8FFC-5978A46A37CA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80ADF687-FECD-7847-913F-16745991BC94}" type="parTrans" cxnId="{2C2E1018-F63C-D649-A4D5-2386DA179A92}">
      <dgm:prSet/>
      <dgm:spPr/>
      <dgm:t>
        <a:bodyPr/>
        <a:lstStyle/>
        <a:p>
          <a:endParaRPr lang="en-US"/>
        </a:p>
      </dgm:t>
    </dgm:pt>
    <dgm:pt modelId="{C65C2248-E756-2F47-83CF-484E8273DB5D}" type="sibTrans" cxnId="{2C2E1018-F63C-D649-A4D5-2386DA179A92}">
      <dgm:prSet/>
      <dgm:spPr/>
      <dgm:t>
        <a:bodyPr/>
        <a:lstStyle/>
        <a:p>
          <a:endParaRPr lang="en-US"/>
        </a:p>
      </dgm:t>
    </dgm:pt>
    <dgm:pt modelId="{1EECF839-FC4B-D949-B3AD-31F82EFC259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CFDD3C4-7C07-6A4A-B0CA-B341ECDE2428}" type="parTrans" cxnId="{5DC8BCF6-0B7F-0542-8E39-122390EAA9C9}">
      <dgm:prSet/>
      <dgm:spPr/>
      <dgm:t>
        <a:bodyPr/>
        <a:lstStyle/>
        <a:p>
          <a:endParaRPr lang="en-US"/>
        </a:p>
      </dgm:t>
    </dgm:pt>
    <dgm:pt modelId="{CB057328-B7B0-9341-8DCB-C589A4C6B7EB}" type="sibTrans" cxnId="{5DC8BCF6-0B7F-0542-8E39-122390EAA9C9}">
      <dgm:prSet/>
      <dgm:spPr/>
      <dgm:t>
        <a:bodyPr/>
        <a:lstStyle/>
        <a:p>
          <a:endParaRPr lang="en-US"/>
        </a:p>
      </dgm:t>
    </dgm:pt>
    <dgm:pt modelId="{14544F9B-3EF4-2348-98D5-B97E6E7C0E33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5EA0890E-C51C-8443-9807-EE77D28E7D31}" type="parTrans" cxnId="{9B67EA49-9BCA-394C-B9B1-5B4F29794187}">
      <dgm:prSet/>
      <dgm:spPr/>
      <dgm:t>
        <a:bodyPr/>
        <a:lstStyle/>
        <a:p>
          <a:endParaRPr lang="en-US"/>
        </a:p>
      </dgm:t>
    </dgm:pt>
    <dgm:pt modelId="{B25BF9E5-7613-4246-9922-EB31031B00DD}" type="sibTrans" cxnId="{9B67EA49-9BCA-394C-B9B1-5B4F29794187}">
      <dgm:prSet/>
      <dgm:spPr/>
      <dgm:t>
        <a:bodyPr/>
        <a:lstStyle/>
        <a:p>
          <a:endParaRPr lang="en-US"/>
        </a:p>
      </dgm:t>
    </dgm:pt>
    <dgm:pt modelId="{715046D8-624F-6145-8366-35F9A2A76AC3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E709D92F-7895-D54B-8A8F-1CC8009AEDB1}" type="parTrans" cxnId="{02503017-0ABF-F24D-9D65-073FE3ECE648}">
      <dgm:prSet/>
      <dgm:spPr/>
      <dgm:t>
        <a:bodyPr/>
        <a:lstStyle/>
        <a:p>
          <a:endParaRPr lang="en-US"/>
        </a:p>
      </dgm:t>
    </dgm:pt>
    <dgm:pt modelId="{4B9926B3-EE6F-544F-AB8E-374CA36FBBC9}" type="sibTrans" cxnId="{02503017-0ABF-F24D-9D65-073FE3ECE648}">
      <dgm:prSet/>
      <dgm:spPr/>
      <dgm:t>
        <a:bodyPr/>
        <a:lstStyle/>
        <a:p>
          <a:endParaRPr lang="en-US"/>
        </a:p>
      </dgm:t>
    </dgm:pt>
    <dgm:pt modelId="{A6ABBC1E-5B46-1642-85A2-757CFE6CA5D8}" type="pres">
      <dgm:prSet presAssocID="{E9834A78-0CE1-484F-83CC-76DE8EEA5E8D}" presName="CompostProcess" presStyleCnt="0">
        <dgm:presLayoutVars>
          <dgm:dir/>
          <dgm:resizeHandles val="exact"/>
        </dgm:presLayoutVars>
      </dgm:prSet>
      <dgm:spPr/>
    </dgm:pt>
    <dgm:pt modelId="{039260E4-2539-3746-8131-DC549942E10A}" type="pres">
      <dgm:prSet presAssocID="{E9834A78-0CE1-484F-83CC-76DE8EEA5E8D}" presName="arrow" presStyleLbl="bgShp" presStyleIdx="0" presStyleCnt="1" custLinFactNeighborY="-513"/>
      <dgm:spPr/>
    </dgm:pt>
    <dgm:pt modelId="{03E5FA1C-05B7-114C-A636-2789F9677CB2}" type="pres">
      <dgm:prSet presAssocID="{E9834A78-0CE1-484F-83CC-76DE8EEA5E8D}" presName="linearProcess" presStyleCnt="0"/>
      <dgm:spPr/>
    </dgm:pt>
    <dgm:pt modelId="{A9E1345D-1812-E74F-9F4C-E20E05939FC7}" type="pres">
      <dgm:prSet presAssocID="{2485E32E-F272-B646-9ACA-BEF54DD9AC98}" presName="textNode" presStyleLbl="node1" presStyleIdx="0" presStyleCnt="6" custScaleX="57040" custScaleY="96154">
        <dgm:presLayoutVars>
          <dgm:bulletEnabled val="1"/>
        </dgm:presLayoutVars>
      </dgm:prSet>
      <dgm:spPr/>
    </dgm:pt>
    <dgm:pt modelId="{53708456-1F4A-DD4B-A14F-7EFBA7C61753}" type="pres">
      <dgm:prSet presAssocID="{1B24F77C-4869-3F4B-BD0E-36ABD69CF9AD}" presName="sibTrans" presStyleCnt="0"/>
      <dgm:spPr/>
    </dgm:pt>
    <dgm:pt modelId="{7B642572-76E4-7543-AB98-7EB69F081D18}" type="pres">
      <dgm:prSet presAssocID="{1EECF839-FC4B-D949-B3AD-31F82EFC2590}" presName="textNode" presStyleLbl="node1" presStyleIdx="1" presStyleCnt="6" custScaleX="57040" custScaleY="96154">
        <dgm:presLayoutVars>
          <dgm:bulletEnabled val="1"/>
        </dgm:presLayoutVars>
      </dgm:prSet>
      <dgm:spPr/>
    </dgm:pt>
    <dgm:pt modelId="{A8EC6B91-FC4D-6C40-B162-256B83C1ABF5}" type="pres">
      <dgm:prSet presAssocID="{CB057328-B7B0-9341-8DCB-C589A4C6B7EB}" presName="sibTrans" presStyleCnt="0"/>
      <dgm:spPr/>
    </dgm:pt>
    <dgm:pt modelId="{2EB11E32-BA03-0444-B86B-FBA04B2F6885}" type="pres">
      <dgm:prSet presAssocID="{14544F9B-3EF4-2348-98D5-B97E6E7C0E33}" presName="textNode" presStyleLbl="node1" presStyleIdx="2" presStyleCnt="6" custScaleX="57040" custScaleY="96154">
        <dgm:presLayoutVars>
          <dgm:bulletEnabled val="1"/>
        </dgm:presLayoutVars>
      </dgm:prSet>
      <dgm:spPr/>
    </dgm:pt>
    <dgm:pt modelId="{11BDB60E-8711-4A47-86E3-9641A5EC9AFA}" type="pres">
      <dgm:prSet presAssocID="{B25BF9E5-7613-4246-9922-EB31031B00DD}" presName="sibTrans" presStyleCnt="0"/>
      <dgm:spPr/>
    </dgm:pt>
    <dgm:pt modelId="{CED52445-6AD5-FE41-A8B5-3B5BD2D90A79}" type="pres">
      <dgm:prSet presAssocID="{715046D8-624F-6145-8366-35F9A2A76AC3}" presName="textNode" presStyleLbl="node1" presStyleIdx="3" presStyleCnt="6" custScaleX="57040" custScaleY="96154">
        <dgm:presLayoutVars>
          <dgm:bulletEnabled val="1"/>
        </dgm:presLayoutVars>
      </dgm:prSet>
      <dgm:spPr/>
    </dgm:pt>
    <dgm:pt modelId="{1B506C0F-1427-C949-8765-50E1F7C71BB6}" type="pres">
      <dgm:prSet presAssocID="{4B9926B3-EE6F-544F-AB8E-374CA36FBBC9}" presName="sibTrans" presStyleCnt="0"/>
      <dgm:spPr/>
    </dgm:pt>
    <dgm:pt modelId="{3D6445B3-8742-0C4F-847F-0A972BD41738}" type="pres">
      <dgm:prSet presAssocID="{ABEB922D-6E8B-4C40-80A7-EF2280E7FC28}" presName="textNode" presStyleLbl="node1" presStyleIdx="4" presStyleCnt="6" custScaleX="57040" custScaleY="96154">
        <dgm:presLayoutVars>
          <dgm:bulletEnabled val="1"/>
        </dgm:presLayoutVars>
      </dgm:prSet>
      <dgm:spPr/>
    </dgm:pt>
    <dgm:pt modelId="{76DF1AE5-6F1B-6C42-93DC-EF5DC043CB36}" type="pres">
      <dgm:prSet presAssocID="{1F3486D6-9315-E948-AF7E-346E8227AA9A}" presName="sibTrans" presStyleCnt="0"/>
      <dgm:spPr/>
    </dgm:pt>
    <dgm:pt modelId="{CE586002-0C25-2C48-AA66-0F1722DE14C9}" type="pres">
      <dgm:prSet presAssocID="{43E48BFF-132F-5C4E-8FFC-5978A46A37CA}" presName="textNode" presStyleLbl="node1" presStyleIdx="5" presStyleCnt="6" custScaleX="57040" custScaleY="96154">
        <dgm:presLayoutVars>
          <dgm:bulletEnabled val="1"/>
        </dgm:presLayoutVars>
      </dgm:prSet>
      <dgm:spPr/>
    </dgm:pt>
  </dgm:ptLst>
  <dgm:cxnLst>
    <dgm:cxn modelId="{02503017-0ABF-F24D-9D65-073FE3ECE648}" srcId="{E9834A78-0CE1-484F-83CC-76DE8EEA5E8D}" destId="{715046D8-624F-6145-8366-35F9A2A76AC3}" srcOrd="3" destOrd="0" parTransId="{E709D92F-7895-D54B-8A8F-1CC8009AEDB1}" sibTransId="{4B9926B3-EE6F-544F-AB8E-374CA36FBBC9}"/>
    <dgm:cxn modelId="{2C2E1018-F63C-D649-A4D5-2386DA179A92}" srcId="{E9834A78-0CE1-484F-83CC-76DE8EEA5E8D}" destId="{43E48BFF-132F-5C4E-8FFC-5978A46A37CA}" srcOrd="5" destOrd="0" parTransId="{80ADF687-FECD-7847-913F-16745991BC94}" sibTransId="{C65C2248-E756-2F47-83CF-484E8273DB5D}"/>
    <dgm:cxn modelId="{EDAA5A31-0A33-2741-BD2F-38E71954C0D2}" type="presOf" srcId="{ABEB922D-6E8B-4C40-80A7-EF2280E7FC28}" destId="{3D6445B3-8742-0C4F-847F-0A972BD41738}" srcOrd="0" destOrd="0" presId="urn:microsoft.com/office/officeart/2005/8/layout/hProcess9"/>
    <dgm:cxn modelId="{53C1AF40-BC8D-9546-A274-648746E0AFAF}" type="presOf" srcId="{715046D8-624F-6145-8366-35F9A2A76AC3}" destId="{CED52445-6AD5-FE41-A8B5-3B5BD2D90A79}" srcOrd="0" destOrd="0" presId="urn:microsoft.com/office/officeart/2005/8/layout/hProcess9"/>
    <dgm:cxn modelId="{9B67EA49-9BCA-394C-B9B1-5B4F29794187}" srcId="{E9834A78-0CE1-484F-83CC-76DE8EEA5E8D}" destId="{14544F9B-3EF4-2348-98D5-B97E6E7C0E33}" srcOrd="2" destOrd="0" parTransId="{5EA0890E-C51C-8443-9807-EE77D28E7D31}" sibTransId="{B25BF9E5-7613-4246-9922-EB31031B00DD}"/>
    <dgm:cxn modelId="{EC678653-9798-9D45-BB3A-BD87FA6CCA99}" type="presOf" srcId="{E9834A78-0CE1-484F-83CC-76DE8EEA5E8D}" destId="{A6ABBC1E-5B46-1642-85A2-757CFE6CA5D8}" srcOrd="0" destOrd="0" presId="urn:microsoft.com/office/officeart/2005/8/layout/hProcess9"/>
    <dgm:cxn modelId="{1EE5F170-6945-D149-A844-C3B2A78451A6}" type="presOf" srcId="{1EECF839-FC4B-D949-B3AD-31F82EFC2590}" destId="{7B642572-76E4-7543-AB98-7EB69F081D18}" srcOrd="0" destOrd="0" presId="urn:microsoft.com/office/officeart/2005/8/layout/hProcess9"/>
    <dgm:cxn modelId="{8CA133A7-6B40-7C48-B109-0B0FB41DF2DD}" type="presOf" srcId="{14544F9B-3EF4-2348-98D5-B97E6E7C0E33}" destId="{2EB11E32-BA03-0444-B86B-FBA04B2F6885}" srcOrd="0" destOrd="0" presId="urn:microsoft.com/office/officeart/2005/8/layout/hProcess9"/>
    <dgm:cxn modelId="{A2AF13AF-2FDB-C149-B980-946C837097F5}" type="presOf" srcId="{43E48BFF-132F-5C4E-8FFC-5978A46A37CA}" destId="{CE586002-0C25-2C48-AA66-0F1722DE14C9}" srcOrd="0" destOrd="0" presId="urn:microsoft.com/office/officeart/2005/8/layout/hProcess9"/>
    <dgm:cxn modelId="{FA6C50B3-764E-F44E-85AB-78B78DD801A1}" type="presOf" srcId="{2485E32E-F272-B646-9ACA-BEF54DD9AC98}" destId="{A9E1345D-1812-E74F-9F4C-E20E05939FC7}" srcOrd="0" destOrd="0" presId="urn:microsoft.com/office/officeart/2005/8/layout/hProcess9"/>
    <dgm:cxn modelId="{0B87B1C8-21C1-334E-9A84-FDF68D5434EB}" srcId="{E9834A78-0CE1-484F-83CC-76DE8EEA5E8D}" destId="{2485E32E-F272-B646-9ACA-BEF54DD9AC98}" srcOrd="0" destOrd="0" parTransId="{8D09786F-6D2B-A74A-B572-FE528B0AAE77}" sibTransId="{1B24F77C-4869-3F4B-BD0E-36ABD69CF9AD}"/>
    <dgm:cxn modelId="{E134F8D4-6AC4-7B4A-9577-E1ADFF597453}" srcId="{E9834A78-0CE1-484F-83CC-76DE8EEA5E8D}" destId="{ABEB922D-6E8B-4C40-80A7-EF2280E7FC28}" srcOrd="4" destOrd="0" parTransId="{3F89E7C3-0F7C-7A42-8F22-7363627B0E04}" sibTransId="{1F3486D6-9315-E948-AF7E-346E8227AA9A}"/>
    <dgm:cxn modelId="{5DC8BCF6-0B7F-0542-8E39-122390EAA9C9}" srcId="{E9834A78-0CE1-484F-83CC-76DE8EEA5E8D}" destId="{1EECF839-FC4B-D949-B3AD-31F82EFC2590}" srcOrd="1" destOrd="0" parTransId="{7CFDD3C4-7C07-6A4A-B0CA-B341ECDE2428}" sibTransId="{CB057328-B7B0-9341-8DCB-C589A4C6B7EB}"/>
    <dgm:cxn modelId="{EBEBD331-65B1-DA4B-B020-78E52F73DBA6}" type="presParOf" srcId="{A6ABBC1E-5B46-1642-85A2-757CFE6CA5D8}" destId="{039260E4-2539-3746-8131-DC549942E10A}" srcOrd="0" destOrd="0" presId="urn:microsoft.com/office/officeart/2005/8/layout/hProcess9"/>
    <dgm:cxn modelId="{1FE3DD5F-8EB6-F748-B7CB-6BCF1D3480DF}" type="presParOf" srcId="{A6ABBC1E-5B46-1642-85A2-757CFE6CA5D8}" destId="{03E5FA1C-05B7-114C-A636-2789F9677CB2}" srcOrd="1" destOrd="0" presId="urn:microsoft.com/office/officeart/2005/8/layout/hProcess9"/>
    <dgm:cxn modelId="{6FDDB9DC-1D21-D448-9F31-FAC58A028355}" type="presParOf" srcId="{03E5FA1C-05B7-114C-A636-2789F9677CB2}" destId="{A9E1345D-1812-E74F-9F4C-E20E05939FC7}" srcOrd="0" destOrd="0" presId="urn:microsoft.com/office/officeart/2005/8/layout/hProcess9"/>
    <dgm:cxn modelId="{7805578D-BF30-AA47-90DB-B6B6CCA47602}" type="presParOf" srcId="{03E5FA1C-05B7-114C-A636-2789F9677CB2}" destId="{53708456-1F4A-DD4B-A14F-7EFBA7C61753}" srcOrd="1" destOrd="0" presId="urn:microsoft.com/office/officeart/2005/8/layout/hProcess9"/>
    <dgm:cxn modelId="{03B9B583-FC5C-5740-A815-55C0FE39CD95}" type="presParOf" srcId="{03E5FA1C-05B7-114C-A636-2789F9677CB2}" destId="{7B642572-76E4-7543-AB98-7EB69F081D18}" srcOrd="2" destOrd="0" presId="urn:microsoft.com/office/officeart/2005/8/layout/hProcess9"/>
    <dgm:cxn modelId="{9F7BC195-0476-FA46-AEC2-A550E49096CB}" type="presParOf" srcId="{03E5FA1C-05B7-114C-A636-2789F9677CB2}" destId="{A8EC6B91-FC4D-6C40-B162-256B83C1ABF5}" srcOrd="3" destOrd="0" presId="urn:microsoft.com/office/officeart/2005/8/layout/hProcess9"/>
    <dgm:cxn modelId="{850FAC50-DB27-344D-BAC3-9A0189108ED0}" type="presParOf" srcId="{03E5FA1C-05B7-114C-A636-2789F9677CB2}" destId="{2EB11E32-BA03-0444-B86B-FBA04B2F6885}" srcOrd="4" destOrd="0" presId="urn:microsoft.com/office/officeart/2005/8/layout/hProcess9"/>
    <dgm:cxn modelId="{B15557B9-30DD-3745-8529-A75473539556}" type="presParOf" srcId="{03E5FA1C-05B7-114C-A636-2789F9677CB2}" destId="{11BDB60E-8711-4A47-86E3-9641A5EC9AFA}" srcOrd="5" destOrd="0" presId="urn:microsoft.com/office/officeart/2005/8/layout/hProcess9"/>
    <dgm:cxn modelId="{3F1DC4FB-8209-6041-AB44-521EE613CB34}" type="presParOf" srcId="{03E5FA1C-05B7-114C-A636-2789F9677CB2}" destId="{CED52445-6AD5-FE41-A8B5-3B5BD2D90A79}" srcOrd="6" destOrd="0" presId="urn:microsoft.com/office/officeart/2005/8/layout/hProcess9"/>
    <dgm:cxn modelId="{3F4CAC9C-84E1-9C41-97AC-A417FD451613}" type="presParOf" srcId="{03E5FA1C-05B7-114C-A636-2789F9677CB2}" destId="{1B506C0F-1427-C949-8765-50E1F7C71BB6}" srcOrd="7" destOrd="0" presId="urn:microsoft.com/office/officeart/2005/8/layout/hProcess9"/>
    <dgm:cxn modelId="{9D1F4EF4-FC16-2941-A9CD-A54A292C04F1}" type="presParOf" srcId="{03E5FA1C-05B7-114C-A636-2789F9677CB2}" destId="{3D6445B3-8742-0C4F-847F-0A972BD41738}" srcOrd="8" destOrd="0" presId="urn:microsoft.com/office/officeart/2005/8/layout/hProcess9"/>
    <dgm:cxn modelId="{F94A14F7-9B90-6648-BB65-6C936366F198}" type="presParOf" srcId="{03E5FA1C-05B7-114C-A636-2789F9677CB2}" destId="{76DF1AE5-6F1B-6C42-93DC-EF5DC043CB36}" srcOrd="9" destOrd="0" presId="urn:microsoft.com/office/officeart/2005/8/layout/hProcess9"/>
    <dgm:cxn modelId="{86DCD787-0679-FC42-B9CC-8DF3B9F62A87}" type="presParOf" srcId="{03E5FA1C-05B7-114C-A636-2789F9677CB2}" destId="{CE586002-0C25-2C48-AA66-0F1722DE14C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2CDFD-0FE7-4A47-B2B4-7C98204FC977}">
      <dsp:nvSpPr>
        <dsp:cNvPr id="0" name=""/>
        <dsp:cNvSpPr/>
      </dsp:nvSpPr>
      <dsp:spPr>
        <a:xfrm>
          <a:off x="1576780" y="292809"/>
          <a:ext cx="1553283" cy="1255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Timestamp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Product ID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Estimated stock pct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1605672" y="321701"/>
        <a:ext cx="1495499" cy="928668"/>
      </dsp:txXfrm>
    </dsp:sp>
    <dsp:sp modelId="{F423F7A2-C45E-D24F-8516-4A109603B6F9}">
      <dsp:nvSpPr>
        <dsp:cNvPr id="0" name=""/>
        <dsp:cNvSpPr/>
      </dsp:nvSpPr>
      <dsp:spPr>
        <a:xfrm>
          <a:off x="2337408" y="274549"/>
          <a:ext cx="1788265" cy="1788265"/>
        </a:xfrm>
        <a:prstGeom prst="leftCircularArrow">
          <a:avLst>
            <a:gd name="adj1" fmla="val 4832"/>
            <a:gd name="adj2" fmla="val 619306"/>
            <a:gd name="adj3" fmla="val 2394527"/>
            <a:gd name="adj4" fmla="val 9024200"/>
            <a:gd name="adj5" fmla="val 5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1AD3-D7D4-8248-BD8D-9F8F46AE8808}">
      <dsp:nvSpPr>
        <dsp:cNvPr id="0" name=""/>
        <dsp:cNvSpPr/>
      </dsp:nvSpPr>
      <dsp:spPr>
        <a:xfrm>
          <a:off x="2050012" y="1177952"/>
          <a:ext cx="970913" cy="386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Sensor Stock Levels</a:t>
          </a:r>
        </a:p>
      </dsp:txBody>
      <dsp:txXfrm>
        <a:off x="2061320" y="1189260"/>
        <a:ext cx="948297" cy="363484"/>
      </dsp:txXfrm>
    </dsp:sp>
    <dsp:sp modelId="{605FE6FB-89A0-E84F-A222-2DE2C07F700D}">
      <dsp:nvSpPr>
        <dsp:cNvPr id="0" name=""/>
        <dsp:cNvSpPr/>
      </dsp:nvSpPr>
      <dsp:spPr>
        <a:xfrm>
          <a:off x="3541544" y="306817"/>
          <a:ext cx="1245589" cy="1222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Timestamp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Product ID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Quantity</a:t>
          </a:r>
        </a:p>
      </dsp:txBody>
      <dsp:txXfrm>
        <a:off x="3569680" y="596947"/>
        <a:ext cx="1189317" cy="904372"/>
      </dsp:txXfrm>
    </dsp:sp>
    <dsp:sp modelId="{3DFF3AE9-CF3A-854F-AC73-9026678C4821}">
      <dsp:nvSpPr>
        <dsp:cNvPr id="0" name=""/>
        <dsp:cNvSpPr/>
      </dsp:nvSpPr>
      <dsp:spPr>
        <a:xfrm rot="10800000">
          <a:off x="4221345" y="193773"/>
          <a:ext cx="1896570" cy="1896570"/>
        </a:xfrm>
        <a:prstGeom prst="circularArrow">
          <a:avLst>
            <a:gd name="adj1" fmla="val 4556"/>
            <a:gd name="adj2" fmla="val 579970"/>
            <a:gd name="adj3" fmla="val 19244240"/>
            <a:gd name="adj4" fmla="val 12575232"/>
            <a:gd name="adj5" fmla="val 53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FFD3-D8E3-3547-86B5-1201B67009BC}">
      <dsp:nvSpPr>
        <dsp:cNvPr id="0" name=""/>
        <dsp:cNvSpPr/>
      </dsp:nvSpPr>
      <dsp:spPr>
        <a:xfrm>
          <a:off x="3860928" y="274636"/>
          <a:ext cx="970913" cy="386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Sales</a:t>
          </a:r>
        </a:p>
      </dsp:txBody>
      <dsp:txXfrm>
        <a:off x="3872236" y="285944"/>
        <a:ext cx="948297" cy="363484"/>
      </dsp:txXfrm>
    </dsp:sp>
    <dsp:sp modelId="{4A166FCE-CEDA-7544-B469-B372A2AE0C0A}">
      <dsp:nvSpPr>
        <dsp:cNvPr id="0" name=""/>
        <dsp:cNvSpPr/>
      </dsp:nvSpPr>
      <dsp:spPr>
        <a:xfrm>
          <a:off x="5243321" y="292357"/>
          <a:ext cx="1409496" cy="1256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Timestamp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Temperature</a:t>
          </a:r>
        </a:p>
      </dsp:txBody>
      <dsp:txXfrm>
        <a:off x="5272234" y="321270"/>
        <a:ext cx="1351670" cy="929341"/>
      </dsp:txXfrm>
    </dsp:sp>
    <dsp:sp modelId="{1BD1F735-9DCE-E340-AF73-6D8627A4E0CF}">
      <dsp:nvSpPr>
        <dsp:cNvPr id="0" name=""/>
        <dsp:cNvSpPr/>
      </dsp:nvSpPr>
      <dsp:spPr>
        <a:xfrm>
          <a:off x="5644659" y="1177955"/>
          <a:ext cx="970913" cy="386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Sensor Storage Temperature</a:t>
          </a:r>
        </a:p>
      </dsp:txBody>
      <dsp:txXfrm>
        <a:off x="5655967" y="1189263"/>
        <a:ext cx="948297" cy="36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60E4-2539-3746-8131-DC549942E10A}">
      <dsp:nvSpPr>
        <dsp:cNvPr id="0" name=""/>
        <dsp:cNvSpPr/>
      </dsp:nvSpPr>
      <dsp:spPr>
        <a:xfrm>
          <a:off x="617219" y="0"/>
          <a:ext cx="6995160" cy="22859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1345D-1812-E74F-9F4C-E20E05939FC7}">
      <dsp:nvSpPr>
        <dsp:cNvPr id="0" name=""/>
        <dsp:cNvSpPr/>
      </dsp:nvSpPr>
      <dsp:spPr>
        <a:xfrm>
          <a:off x="1288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Integration</a:t>
          </a:r>
        </a:p>
      </dsp:txBody>
      <dsp:txXfrm>
        <a:off x="44209" y="746304"/>
        <a:ext cx="1191759" cy="793389"/>
      </dsp:txXfrm>
    </dsp:sp>
    <dsp:sp modelId="{7B642572-76E4-7543-AB98-7EB69F081D18}">
      <dsp:nvSpPr>
        <dsp:cNvPr id="0" name=""/>
        <dsp:cNvSpPr/>
      </dsp:nvSpPr>
      <dsp:spPr>
        <a:xfrm>
          <a:off x="1391172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Preparation</a:t>
          </a:r>
        </a:p>
      </dsp:txBody>
      <dsp:txXfrm>
        <a:off x="1434093" y="746304"/>
        <a:ext cx="1191759" cy="793389"/>
      </dsp:txXfrm>
    </dsp:sp>
    <dsp:sp modelId="{2EB11E32-BA03-0444-B86B-FBA04B2F6885}">
      <dsp:nvSpPr>
        <dsp:cNvPr id="0" name=""/>
        <dsp:cNvSpPr/>
      </dsp:nvSpPr>
      <dsp:spPr>
        <a:xfrm>
          <a:off x="2781057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Engineering</a:t>
          </a:r>
        </a:p>
      </dsp:txBody>
      <dsp:txXfrm>
        <a:off x="2823978" y="746304"/>
        <a:ext cx="1191759" cy="793389"/>
      </dsp:txXfrm>
    </dsp:sp>
    <dsp:sp modelId="{CED52445-6AD5-FE41-A8B5-3B5BD2D90A79}">
      <dsp:nvSpPr>
        <dsp:cNvPr id="0" name=""/>
        <dsp:cNvSpPr/>
      </dsp:nvSpPr>
      <dsp:spPr>
        <a:xfrm>
          <a:off x="4170941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</a:t>
          </a:r>
        </a:p>
      </dsp:txBody>
      <dsp:txXfrm>
        <a:off x="4213862" y="746304"/>
        <a:ext cx="1191759" cy="793389"/>
      </dsp:txXfrm>
    </dsp:sp>
    <dsp:sp modelId="{3D6445B3-8742-0C4F-847F-0A972BD41738}">
      <dsp:nvSpPr>
        <dsp:cNvPr id="0" name=""/>
        <dsp:cNvSpPr/>
      </dsp:nvSpPr>
      <dsp:spPr>
        <a:xfrm>
          <a:off x="5560826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</a:t>
          </a:r>
        </a:p>
      </dsp:txBody>
      <dsp:txXfrm>
        <a:off x="5603747" y="746304"/>
        <a:ext cx="1191759" cy="793389"/>
      </dsp:txXfrm>
    </dsp:sp>
    <dsp:sp modelId="{CE586002-0C25-2C48-AA66-0F1722DE14C9}">
      <dsp:nvSpPr>
        <dsp:cNvPr id="0" name=""/>
        <dsp:cNvSpPr/>
      </dsp:nvSpPr>
      <dsp:spPr>
        <a:xfrm>
          <a:off x="6950710" y="703383"/>
          <a:ext cx="1277601" cy="879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Deployment</a:t>
          </a:r>
        </a:p>
      </dsp:txBody>
      <dsp:txXfrm>
        <a:off x="6993631" y="746304"/>
        <a:ext cx="1191759" cy="79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5F693-AD53-7D43-8323-8BAEE976B22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B76ED-A4A6-8845-8693-BFB5548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B76ED-A4A6-8845-8693-BFB554877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2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8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14"/>
            <a:ext cx="8686800" cy="754630"/>
          </a:xfrm>
        </p:spPr>
        <p:txBody>
          <a:bodyPr>
            <a:noAutofit/>
          </a:bodyPr>
          <a:lstStyle/>
          <a:p>
            <a:r>
              <a:rPr sz="2400" dirty="0"/>
              <a:t>Strategic Plan for Predicting Hourly Stock Levels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73671EC-6489-FF60-A6F5-B9C73E1CE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299697"/>
              </p:ext>
            </p:extLst>
          </p:nvPr>
        </p:nvGraphicFramePr>
        <p:xfrm>
          <a:off x="457200" y="481454"/>
          <a:ext cx="8229599" cy="183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C72F49-51E5-C4D2-5921-93FCE60B0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665154"/>
              </p:ext>
            </p:extLst>
          </p:nvPr>
        </p:nvGraphicFramePr>
        <p:xfrm>
          <a:off x="457199" y="2286004"/>
          <a:ext cx="8229600" cy="228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77CE8-EDF2-08AD-F8A7-E1496AD92F84}"/>
              </a:ext>
            </a:extLst>
          </p:cNvPr>
          <p:cNvGrpSpPr/>
          <p:nvPr/>
        </p:nvGrpSpPr>
        <p:grpSpPr>
          <a:xfrm>
            <a:off x="457199" y="4736120"/>
            <a:ext cx="1262473" cy="1652955"/>
            <a:chOff x="1813" y="703383"/>
            <a:chExt cx="1262473" cy="87923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18BC4B7-CCF0-2D65-A5A0-2AD89A7C2CD1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E8DB0430-67B4-1015-F738-D1FA76459F27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Align sales, stock levels, and temperature data on timestamp and product_id.</a:t>
              </a:r>
              <a:endParaRPr lang="en-US" sz="11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C0C075-2564-3378-D191-440C276D75D1}"/>
              </a:ext>
            </a:extLst>
          </p:cNvPr>
          <p:cNvGrpSpPr/>
          <p:nvPr/>
        </p:nvGrpSpPr>
        <p:grpSpPr>
          <a:xfrm>
            <a:off x="1852245" y="4736120"/>
            <a:ext cx="1262473" cy="1652955"/>
            <a:chOff x="1813" y="703383"/>
            <a:chExt cx="1262473" cy="87923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4EC57C-FE14-043C-6848-260C2A0EE329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885A11CC-BF9A-96C2-B13A-CB377CFCC659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Clean and align data, manage missing values, and handle outliers.</a:t>
              </a:r>
              <a:endParaRPr lang="en-US" sz="11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EBCDCB-2B51-7409-EE92-162F350E1B95}"/>
              </a:ext>
            </a:extLst>
          </p:cNvPr>
          <p:cNvGrpSpPr/>
          <p:nvPr/>
        </p:nvGrpSpPr>
        <p:grpSpPr>
          <a:xfrm>
            <a:off x="3247291" y="4736120"/>
            <a:ext cx="1262473" cy="1652955"/>
            <a:chOff x="1813" y="703383"/>
            <a:chExt cx="1262473" cy="87923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DFE2323-12F2-2E59-85C6-D37049B96DF7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2527FEEB-AAF2-5A41-FFC3-622291042C22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Develop lagged and aggregate features. Integrate temperature impact on stock levels.</a:t>
              </a:r>
              <a:endParaRPr lang="en-US" sz="11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881BF7-3337-B171-1D3F-64C59A5F68FE}"/>
              </a:ext>
            </a:extLst>
          </p:cNvPr>
          <p:cNvGrpSpPr/>
          <p:nvPr/>
        </p:nvGrpSpPr>
        <p:grpSpPr>
          <a:xfrm>
            <a:off x="4642337" y="4736120"/>
            <a:ext cx="1262473" cy="1652955"/>
            <a:chOff x="1813" y="703383"/>
            <a:chExt cx="1262473" cy="87923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6552B08-72AD-A08E-93F4-0022D2B8D5FF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FAA95EF1-A640-F8D8-419E-A498270DE4C8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Train time series models to predict hourly stock levels. Use cross-validation for model performance evaluation.</a:t>
              </a:r>
              <a:endParaRPr lang="en-US" sz="11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987BB8-6505-E211-BF92-AAAC2217D7A4}"/>
              </a:ext>
            </a:extLst>
          </p:cNvPr>
          <p:cNvGrpSpPr/>
          <p:nvPr/>
        </p:nvGrpSpPr>
        <p:grpSpPr>
          <a:xfrm>
            <a:off x="6029282" y="4736120"/>
            <a:ext cx="1262473" cy="1652955"/>
            <a:chOff x="1813" y="703383"/>
            <a:chExt cx="1262473" cy="87923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D554AA9-DCF0-551D-4C05-EF8263420E46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D137E796-0E46-5E93-EA63-1A3275AE9B53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Assess model using RMSE. Fine-tune and optimize the model.</a:t>
              </a:r>
              <a:endParaRPr lang="en-US" sz="11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9656A6-445B-C831-B9ED-5821806F6459}"/>
              </a:ext>
            </a:extLst>
          </p:cNvPr>
          <p:cNvGrpSpPr/>
          <p:nvPr/>
        </p:nvGrpSpPr>
        <p:grpSpPr>
          <a:xfrm>
            <a:off x="7424326" y="4736121"/>
            <a:ext cx="1262473" cy="1652954"/>
            <a:chOff x="1813" y="703383"/>
            <a:chExt cx="1262473" cy="87923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D41DDCB-DA3F-1DCA-7075-35A35B46E9FD}"/>
                </a:ext>
              </a:extLst>
            </p:cNvPr>
            <p:cNvSpPr/>
            <p:nvPr/>
          </p:nvSpPr>
          <p:spPr>
            <a:xfrm>
              <a:off x="1813" y="703383"/>
              <a:ext cx="1262473" cy="8792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AC79B99A-DEFC-BB76-C6E8-099445340065}"/>
                </a:ext>
              </a:extLst>
            </p:cNvPr>
            <p:cNvSpPr txBox="1"/>
            <p:nvPr/>
          </p:nvSpPr>
          <p:spPr>
            <a:xfrm>
              <a:off x="44734" y="746304"/>
              <a:ext cx="1176631" cy="793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Implement the model for real-time stock level predictions. Monitor and update model performance continuously.</a:t>
              </a:r>
              <a:endParaRPr lang="en-US" sz="1100" kern="1200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123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Century Gothic</vt:lpstr>
      <vt:lpstr>Wingdings 3</vt:lpstr>
      <vt:lpstr>Ion</vt:lpstr>
      <vt:lpstr>Strategic Plan for Predicting Hourly Stock Levels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Dipak Sairamesh</cp:lastModifiedBy>
  <cp:revision>3</cp:revision>
  <dcterms:created xsi:type="dcterms:W3CDTF">2013-01-27T09:14:16Z</dcterms:created>
  <dcterms:modified xsi:type="dcterms:W3CDTF">2024-06-11T01:07:00Z</dcterms:modified>
  <cp:category/>
</cp:coreProperties>
</file>