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91" d="100"/>
          <a:sy n="91" d="100"/>
        </p:scale>
        <p:origin x="16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8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D1B011FA-5B8A-7261-9D88-DA08E150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8" r="36195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DD6E4-02E6-D71F-1CEC-091664FDB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358435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of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E36F5-1F55-E29A-88D7-B553F646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5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C5899-49CB-B957-7220-2BDBD4573133}"/>
              </a:ext>
            </a:extLst>
          </p:cNvPr>
          <p:cNvSpPr txBox="1"/>
          <p:nvPr/>
        </p:nvSpPr>
        <p:spPr>
          <a:xfrm>
            <a:off x="0" y="253211"/>
            <a:ext cx="6095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</a:rPr>
              <a:t>Objective</a:t>
            </a:r>
            <a:r>
              <a:rPr lang="en-US" sz="1400" dirty="0">
                <a:solidFill>
                  <a:schemeClr val="bg1"/>
                </a:solidFill>
              </a:rPr>
              <a:t>: Predict stock levels hourly using sales and sensor data to optimize product procurement.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Model Used</a:t>
            </a:r>
            <a:r>
              <a:rPr lang="en-US" sz="1400" dirty="0">
                <a:solidFill>
                  <a:schemeClr val="bg1"/>
                </a:solidFill>
              </a:rPr>
              <a:t>: RandomForestRegressor, known for handling complex data interactions.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Performance</a:t>
            </a:r>
            <a:r>
              <a:rPr lang="en-US" sz="1400" dirty="0">
                <a:solidFill>
                  <a:schemeClr val="bg1"/>
                </a:solidFill>
              </a:rPr>
              <a:t>: Evaluated using Mean Absolute Error (MAE); lower MAE indicates better accuracy.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Business Impact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Forecast Accuracy</a:t>
            </a:r>
            <a:r>
              <a:rPr lang="en-US" sz="1400" dirty="0">
                <a:solidFill>
                  <a:schemeClr val="bg1"/>
                </a:solidFill>
              </a:rPr>
              <a:t>: Provides reasonable stock level predictions. Product categories aren’t very important. 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Inventory Management</a:t>
            </a:r>
            <a:r>
              <a:rPr lang="en-US" sz="1400" dirty="0">
                <a:solidFill>
                  <a:schemeClr val="bg1"/>
                </a:solidFill>
              </a:rPr>
              <a:t>: Helps in reducing overstock and stockout.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Unit price (&lt;30%) and temperature(&lt;17%) are important factors.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Procurement Optimization</a:t>
            </a:r>
            <a:r>
              <a:rPr lang="en-US" sz="1400" dirty="0">
                <a:solidFill>
                  <a:schemeClr val="bg1"/>
                </a:solidFill>
              </a:rPr>
              <a:t>: Facilitates smarter, data-driven procurement decisions. Hour of the day (&lt;12%) is important. 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Conclusion</a:t>
            </a:r>
            <a:r>
              <a:rPr lang="en-US" sz="1400" dirty="0">
                <a:solidFill>
                  <a:schemeClr val="bg1"/>
                </a:solidFill>
              </a:rPr>
              <a:t>: The model demonstrates potential to significantly improve inventory and procurement strategies. Accurate predictions can lead to cost savings by better aligning supply with demand.</a:t>
            </a:r>
          </a:p>
        </p:txBody>
      </p:sp>
    </p:spTree>
    <p:extLst>
      <p:ext uri="{BB962C8B-B14F-4D97-AF65-F5344CB8AC3E}">
        <p14:creationId xmlns:p14="http://schemas.microsoft.com/office/powerpoint/2010/main" val="2534019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Neue Haas Grotesk Text Pro</vt:lpstr>
      <vt:lpstr>AccentBoxVTI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Dipak Sairamesh</dc:creator>
  <cp:lastModifiedBy>Dipak Sairamesh</cp:lastModifiedBy>
  <cp:revision>2</cp:revision>
  <dcterms:created xsi:type="dcterms:W3CDTF">2024-06-11T06:02:16Z</dcterms:created>
  <dcterms:modified xsi:type="dcterms:W3CDTF">2024-06-11T06:19:48Z</dcterms:modified>
</cp:coreProperties>
</file>