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3"/>
  </p:sldMasterIdLst>
  <p:notesMasterIdLst>
    <p:notesMasterId r:id="rId15"/>
  </p:notesMasterIdLst>
  <p:sldIdLst>
    <p:sldId id="273" r:id="rId4"/>
    <p:sldId id="274" r:id="rId5"/>
    <p:sldId id="275" r:id="rId6"/>
    <p:sldId id="272" r:id="rId7"/>
    <p:sldId id="297" r:id="rId8"/>
    <p:sldId id="298" r:id="rId9"/>
    <p:sldId id="299" r:id="rId10"/>
    <p:sldId id="300" r:id="rId11"/>
    <p:sldId id="301" r:id="rId12"/>
    <p:sldId id="30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9AC0BB"/>
    <a:srgbClr val="B2CDC1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82" d="100"/>
          <a:sy n="82" d="100"/>
        </p:scale>
        <p:origin x="86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3EF8-F1F1-426B-B0A9-FD4AEE8EDDC7}" type="datetime1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ADA-552C-4634-A9B8-C1EEDF253588}" type="datetime1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A594C05-AA5C-4F09-A6B7-D3A3193AA5D7}" type="datetime1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C161-5F1A-4F87-A250-8C55998B83EC}" type="datetime1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DB066-BA4C-4ACB-B5EF-D11313F7B512}" type="datetime1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3D9-FA56-4191-B3D1-0F0946347F7F}" type="datetime1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9F0-C981-43CA-8461-68A368C933F2}" type="datetime1">
              <a:rPr lang="en-US" smtClean="0"/>
              <a:pPr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3CD-9FEF-4266-9447-6E0BADDDB821}" type="datetime1">
              <a:rPr lang="en-US" smtClean="0"/>
              <a:pPr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101-F83B-4D7E-9E34-DC0B18767A58}" type="datetime1">
              <a:rPr lang="en-US" smtClean="0"/>
              <a:pPr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4BB-6FA0-4C2D-AD18-4EF7D955C743}" type="datetime1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67F-260F-43C4-A09C-6B48384CFE2B}" type="datetime1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4FBE5A9-3ED6-497C-9CD0-6F852ECCBD21}" type="datetime1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-32336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itchFamily="18" charset="0"/>
              </a:rPr>
              <a:t>Ratings prediction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Internship-27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8328" y="4719956"/>
            <a:ext cx="389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entury Gothic" panose="020B0502020202020204" pitchFamily="34" charset="0"/>
                <a:cs typeface="Times New Roman" pitchFamily="18" charset="0"/>
              </a:rPr>
              <a:t>Presented by: </a:t>
            </a:r>
          </a:p>
          <a:p>
            <a:r>
              <a:rPr lang="en-IN" b="1" dirty="0">
                <a:latin typeface="Century Gothic" panose="020B0502020202020204" pitchFamily="34" charset="0"/>
                <a:cs typeface="Times New Roman" pitchFamily="18" charset="0"/>
              </a:rPr>
              <a:t>	Someshwar Dipak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" y="118872"/>
            <a:ext cx="24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entury Gothic" panose="020B0502020202020204" pitchFamily="34" charset="0"/>
                <a:cs typeface="Times New Roman" pitchFamily="18" charset="0"/>
              </a:rPr>
              <a:t> 26</a:t>
            </a:r>
            <a:r>
              <a:rPr lang="en-IN" b="1" baseline="30000" dirty="0">
                <a:latin typeface="Century Gothic" panose="020B0502020202020204" pitchFamily="34" charset="0"/>
                <a:cs typeface="Times New Roman" pitchFamily="18" charset="0"/>
              </a:rPr>
              <a:t>th</a:t>
            </a:r>
            <a:r>
              <a:rPr lang="en-IN" b="1" dirty="0">
                <a:latin typeface="Century Gothic" panose="020B0502020202020204" pitchFamily="34" charset="0"/>
                <a:cs typeface="Times New Roman" pitchFamily="18" charset="0"/>
              </a:rPr>
              <a:t> Aug,2022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EC2988-B16D-756D-2B58-F6F21DEB9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62602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Model Saving: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2466C-96E3-3725-5311-C0C8D3704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29" y="3047893"/>
            <a:ext cx="10507541" cy="22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91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Conclusion: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9727" y="2148840"/>
            <a:ext cx="9784080" cy="4206240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Kernel investigates different models for car price prediction.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types of Machine Learning methods including </a:t>
            </a:r>
            <a:r>
              <a:rPr lang="en-IN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LogisticRegression</a:t>
            </a:r>
            <a:r>
              <a:rPr lang="en-IN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MultinomialNB</a:t>
            </a:r>
            <a:r>
              <a:rPr lang="en-IN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machine learning are compared and analysed for optimal solutions.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 though all of those methods achieved desirable results, different models have their own pros and cons.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MultinomialNB</a:t>
            </a:r>
            <a:r>
              <a:rPr lang="en-IN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probably the best one and has been selected for this problem.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the </a:t>
            </a:r>
            <a:r>
              <a:rPr lang="en-IN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MultinomialNB</a:t>
            </a:r>
            <a:r>
              <a:rPr lang="en-IN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best choice when parameterization is the top priority.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87755-0F93-4CDA-F6DC-C37D2E171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4323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Acknowledgement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7578" y="3191261"/>
            <a:ext cx="3094761" cy="146304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N" dirty="0">
                <a:latin typeface="Century Gothic" panose="020B0502020202020204" pitchFamily="34" charset="0"/>
                <a:cs typeface="Times New Roman" pitchFamily="18" charset="0"/>
              </a:rPr>
              <a:t>Data Science with ML</a:t>
            </a:r>
          </a:p>
          <a:p>
            <a:pPr marL="0" indent="0" algn="ctr">
              <a:buNone/>
            </a:pPr>
            <a:r>
              <a:rPr lang="en-IN" dirty="0">
                <a:latin typeface="Century Gothic" panose="020B0502020202020204" pitchFamily="34" charset="0"/>
                <a:cs typeface="Times New Roman" pitchFamily="18" charset="0"/>
              </a:rPr>
              <a:t>SME – Sapna Verma</a:t>
            </a:r>
          </a:p>
          <a:p>
            <a:pPr marL="0" indent="0" algn="ctr">
              <a:buNone/>
            </a:pPr>
            <a:r>
              <a:rPr lang="en-IN" dirty="0">
                <a:latin typeface="Century Gothic" panose="020B0502020202020204" pitchFamily="34" charset="0"/>
                <a:cs typeface="Times New Roman" pitchFamily="18" charset="0"/>
              </a:rPr>
              <a:t>Flip Robo Technology</a:t>
            </a:r>
          </a:p>
          <a:p>
            <a:endParaRPr lang="en-IN" dirty="0">
              <a:latin typeface="Century Gothic" panose="020B0502020202020204" pitchFamily="34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F8E94D-00E1-5AB5-EAF5-6F106BDB0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0286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Why Ratings Prediction Need: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9727" y="2148840"/>
            <a:ext cx="9784080" cy="3911840"/>
          </a:xfrm>
        </p:spPr>
        <p:txBody>
          <a:bodyPr wrap="square">
            <a:normAutofit lnSpcReduction="10000"/>
          </a:bodyPr>
          <a:lstStyle/>
          <a:p>
            <a:endParaRPr lang="en-US" sz="1800" dirty="0">
              <a:latin typeface="Century Gothic" panose="020B050202020202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a client who has a website where people write different reviews for technical products. </a:t>
            </a:r>
          </a:p>
          <a:p>
            <a:pPr>
              <a:lnSpc>
                <a:spcPct val="107000"/>
              </a:lnSpc>
            </a:pPr>
            <a:r>
              <a:rPr lang="en-IN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they are adding a new feature to their website i.e. The reviewer will have to add stars(rating) as well with the review. </a:t>
            </a:r>
          </a:p>
          <a:p>
            <a:pPr>
              <a:lnSpc>
                <a:spcPct val="107000"/>
              </a:lnSpc>
            </a:pPr>
            <a:r>
              <a:rPr lang="en-IN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rating is out 5 stars and it only has 5 options available 1 star, 2 stars, 3 stars, 4 stars, 5 stars.</a:t>
            </a:r>
          </a:p>
          <a:p>
            <a:pPr>
              <a:lnSpc>
                <a:spcPct val="107000"/>
              </a:lnSpc>
            </a:pPr>
            <a:r>
              <a:rPr lang="en-IN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they want to predict ratings for the reviews which were written in the past and they don’t have a rating.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we have to build an application which can predict the rating by seeing the review.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D624B-E40B-EB1C-0950-3BE965989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718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IN" sz="4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Ratings PREDICTION </a:t>
            </a:r>
            <a:r>
              <a:rPr lang="en-US" sz="4000" dirty="0">
                <a:latin typeface="Century Gothic" panose="020B0502020202020204" pitchFamily="34" charset="0"/>
                <a:cs typeface="Times New Roman" pitchFamily="18" charset="0"/>
              </a:rPr>
              <a:t>Diagram: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969C2D-BEA4-5C11-F7B8-BCB30AC75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Predicting Housing Prices using a Scikit-Learn's Random Forest Model |  Towards Data Science">
            <a:extLst>
              <a:ext uri="{FF2B5EF4-FFF2-40B4-BE49-F238E27FC236}">
                <a16:creationId xmlns:a16="http://schemas.microsoft.com/office/drawing/2014/main" id="{5DE9EA3D-4F3B-38A1-8152-51527F04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" y="2295524"/>
            <a:ext cx="9784079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35179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969C2D-BEA4-5C11-F7B8-BCB30AC75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E6046-9267-530B-E2D5-1E526BAB2DB0}"/>
              </a:ext>
            </a:extLst>
          </p:cNvPr>
          <p:cNvSpPr txBox="1"/>
          <p:nvPr/>
        </p:nvSpPr>
        <p:spPr>
          <a:xfrm>
            <a:off x="1447800" y="3711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Visualization of Ratings Prediction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01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Model Building, Model Evaluation and Selecting the best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47FEA9-776D-AC18-0556-BC959BA17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13" y="1891064"/>
            <a:ext cx="10374173" cy="475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61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Model Building, Model Evaluation and Selecting the best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F4CC99-9D01-FA10-9046-8A2CD557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98" y="2018005"/>
            <a:ext cx="10421804" cy="47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62602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Check Confusion Matrix: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43F01-278B-C7B7-91C7-2959F1E3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2" y="2057399"/>
            <a:ext cx="10288436" cy="446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2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62602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Cross-Validation: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9FB29-0D44-4A7F-601A-5C245B53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19" y="2057400"/>
            <a:ext cx="10297962" cy="439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35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Widescreen</PresentationFormat>
  <Paragraphs>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Corbel</vt:lpstr>
      <vt:lpstr>Times New Roman</vt:lpstr>
      <vt:lpstr>Wingdings</vt:lpstr>
      <vt:lpstr>Banded</vt:lpstr>
      <vt:lpstr>Ratings prediction</vt:lpstr>
      <vt:lpstr>Acknowledgement</vt:lpstr>
      <vt:lpstr>Why Ratings Prediction Need:</vt:lpstr>
      <vt:lpstr>Ratings PREDICTION Diagram:</vt:lpstr>
      <vt:lpstr>PowerPoint Presentation</vt:lpstr>
      <vt:lpstr>Model Building, Model Evaluation and Selecting the best model</vt:lpstr>
      <vt:lpstr>Model Building, Model Evaluation and Selecting the best model</vt:lpstr>
      <vt:lpstr>Check Confusion Matrix:</vt:lpstr>
      <vt:lpstr>Cross-Validation:</vt:lpstr>
      <vt:lpstr>Model Saving: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2020-10-10T08:18:07Z</dcterms:created>
  <dcterms:modified xsi:type="dcterms:W3CDTF">2022-08-28T07:08:02Z</dcterms:modified>
</cp:coreProperties>
</file>