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3"/>
  </p:sldMasterIdLst>
  <p:notesMasterIdLst>
    <p:notesMasterId r:id="rId22"/>
  </p:notesMasterIdLst>
  <p:sldIdLst>
    <p:sldId id="273" r:id="rId4"/>
    <p:sldId id="274" r:id="rId5"/>
    <p:sldId id="275" r:id="rId6"/>
    <p:sldId id="272" r:id="rId7"/>
    <p:sldId id="297" r:id="rId8"/>
    <p:sldId id="280" r:id="rId9"/>
    <p:sldId id="276" r:id="rId10"/>
    <p:sldId id="278" r:id="rId11"/>
    <p:sldId id="292" r:id="rId12"/>
    <p:sldId id="306" r:id="rId13"/>
    <p:sldId id="307" r:id="rId14"/>
    <p:sldId id="298" r:id="rId15"/>
    <p:sldId id="296" r:id="rId16"/>
    <p:sldId id="308" r:id="rId17"/>
    <p:sldId id="303" r:id="rId18"/>
    <p:sldId id="304" r:id="rId19"/>
    <p:sldId id="30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AC0BB"/>
    <a:srgbClr val="B2CDC1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2" d="100"/>
          <a:sy n="82" d="100"/>
        </p:scale>
        <p:origin x="864" y="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2336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itchFamily="18" charset="0"/>
              </a:rPr>
              <a:t>Micro Credit Defaulter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Internship-27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8328" y="4719956"/>
            <a:ext cx="389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Presented by: </a:t>
            </a:r>
          </a:p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	Someshwar Dipak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" y="118872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 7</a:t>
            </a:r>
            <a:r>
              <a:rPr lang="en-IN" b="1" baseline="30000" dirty="0">
                <a:latin typeface="Century Gothic" panose="020B0502020202020204" pitchFamily="34" charset="0"/>
                <a:cs typeface="Times New Roman" pitchFamily="18" charset="0"/>
              </a:rPr>
              <a:t>th</a:t>
            </a:r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 Sep,2022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C2988-B16D-756D-2B58-F6F21DEB9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55530-F770-2ECD-46CE-B2B0FB701E93}"/>
              </a:ext>
            </a:extLst>
          </p:cNvPr>
          <p:cNvSpPr txBox="1"/>
          <p:nvPr/>
        </p:nvSpPr>
        <p:spPr>
          <a:xfrm>
            <a:off x="457200" y="6183868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There are several customers at June and July month who did not pay their loan.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B8545-F979-B0DF-ADD8-CD96567F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33" y="2009290"/>
            <a:ext cx="4896533" cy="36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5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55530-F770-2ECD-46CE-B2B0FB701E93}"/>
              </a:ext>
            </a:extLst>
          </p:cNvPr>
          <p:cNvSpPr txBox="1"/>
          <p:nvPr/>
        </p:nvSpPr>
        <p:spPr>
          <a:xfrm>
            <a:off x="457200" y="60960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There are 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too many outliers present in our dataset. So we need to remove it. But before removing please check that only 8 to 10% of data removed.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b="0" i="0" dirty="0">
              <a:effectLst/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C0FFA-5D08-E05E-ED5F-021F946E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2018005"/>
            <a:ext cx="8945223" cy="38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8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Model Building, Model Evaluation and Selecting the best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26E64-1277-A51A-355A-88368E013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09" y="2009258"/>
            <a:ext cx="8640381" cy="43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Model Building, Model Evaluation and Selecting the best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9A265-2D57-A434-C2AF-87CB5537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0" y="2018005"/>
            <a:ext cx="8697539" cy="44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Model Building, Model Evaluation and Selecting the best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EEDE2-4268-3A7B-0C65-2B1F1983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36" y="2210697"/>
            <a:ext cx="8802328" cy="42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7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Hypertuning of the model:</a:t>
            </a:r>
          </a:p>
        </p:txBody>
      </p:sp>
    </p:spTree>
    <p:extLst>
      <p:ext uri="{BB962C8B-B14F-4D97-AF65-F5344CB8AC3E}">
        <p14:creationId xmlns:p14="http://schemas.microsoft.com/office/powerpoint/2010/main" val="161988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Hypertuning of the model:</a:t>
            </a:r>
          </a:p>
        </p:txBody>
      </p:sp>
    </p:spTree>
    <p:extLst>
      <p:ext uri="{BB962C8B-B14F-4D97-AF65-F5344CB8AC3E}">
        <p14:creationId xmlns:p14="http://schemas.microsoft.com/office/powerpoint/2010/main" val="1707891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Model Saving:</a:t>
            </a:r>
          </a:p>
        </p:txBody>
      </p:sp>
    </p:spTree>
    <p:extLst>
      <p:ext uri="{BB962C8B-B14F-4D97-AF65-F5344CB8AC3E}">
        <p14:creationId xmlns:p14="http://schemas.microsoft.com/office/powerpoint/2010/main" val="3763791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Conclusion: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42062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Kernel investigates different models for car price prediction. 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types of Machine Learning methods including LogisticRegression,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RandomForestClassifier, KNeighborsClassifier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GaussianNB and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machine learning are compared and analysed for optimal solutions. 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 though all of those methods achieved desirable results, different models have their own pros and cons.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probably the best one and has been selected for this problem. 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the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best choice when parameterization is the top priority.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323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Acknowledgement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7578" y="3191261"/>
            <a:ext cx="3094761" cy="146304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Data Science with ML</a:t>
            </a:r>
          </a:p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SME – Khushboo Garg </a:t>
            </a:r>
          </a:p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Flip Robo Technology</a:t>
            </a:r>
          </a:p>
          <a:p>
            <a:endParaRPr lang="en-IN" dirty="0">
              <a:latin typeface="Century Gothic" panose="020B0502020202020204" pitchFamily="34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8E94D-00E1-5AB5-EAF5-6F106BDB0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28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Why Micro Credit Defaulter Prediction Need: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3911840"/>
          </a:xfrm>
        </p:spPr>
        <p:txBody>
          <a:bodyPr wrap="square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sample data is provided to us from our client database.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improve the selection of customers for the credit, the client wants some predictions that could help them in further investment and improvement in selection of customers.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 model which can be used to predict in terms of a probability for each loan transaction, whether the customer will be paying back the loaned amount within 5 days of insurance of loan</a:t>
            </a:r>
            <a:r>
              <a:rPr lang="en-US" sz="18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case, Label ‘1’ indicates that the loan has been paid i.e. Non- defaulter, while, Label ‘0’ indicates that the loan has not been paid i.e. defaulter.  </a:t>
            </a:r>
            <a:endParaRPr lang="en-IN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624B-E40B-EB1C-0950-3BE96598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18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sz="4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 Credi</a:t>
            </a:r>
            <a:r>
              <a:rPr lang="en-IN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Defaulter</a:t>
            </a:r>
            <a:r>
              <a:rPr lang="en-IN" sz="4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Century Gothic" panose="020B0502020202020204" pitchFamily="34" charset="0"/>
                <a:cs typeface="Times New Roman" pitchFamily="18" charset="0"/>
              </a:rPr>
              <a:t>Diagram: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redicting Housing Prices using a Scikit-Learn's Random Forest Model |  Towards Data Science">
            <a:extLst>
              <a:ext uri="{FF2B5EF4-FFF2-40B4-BE49-F238E27FC236}">
                <a16:creationId xmlns:a16="http://schemas.microsoft.com/office/drawing/2014/main" id="{5DE9EA3D-4F3B-38A1-8152-51527F04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2295524"/>
            <a:ext cx="9784079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E6046-9267-530B-E2D5-1E526BAB2DB0}"/>
              </a:ext>
            </a:extLst>
          </p:cNvPr>
          <p:cNvSpPr txBox="1"/>
          <p:nvPr/>
        </p:nvSpPr>
        <p:spPr>
          <a:xfrm>
            <a:off x="1447800" y="371171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Visualization of Micro Credit Defaulter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01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92764-1B12-9D37-3D34-1C343ACF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5" y="1930095"/>
            <a:ext cx="8592749" cy="4165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82736-A047-D94C-111C-672F88990B1E}"/>
              </a:ext>
            </a:extLst>
          </p:cNvPr>
          <p:cNvSpPr txBox="1"/>
          <p:nvPr/>
        </p:nvSpPr>
        <p:spPr>
          <a:xfrm>
            <a:off x="551251" y="6336268"/>
            <a:ext cx="11259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Here we see the correlation of the columns with respect to the target column that is label..</a:t>
            </a:r>
          </a:p>
        </p:txBody>
      </p:sp>
    </p:spTree>
    <p:extLst>
      <p:ext uri="{BB962C8B-B14F-4D97-AF65-F5344CB8AC3E}">
        <p14:creationId xmlns:p14="http://schemas.microsoft.com/office/powerpoint/2010/main" val="294802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E59F3-4935-7606-6357-2B0B7C0C3427}"/>
              </a:ext>
            </a:extLst>
          </p:cNvPr>
          <p:cNvSpPr txBox="1"/>
          <p:nvPr/>
        </p:nvSpPr>
        <p:spPr>
          <a:xfrm>
            <a:off x="457200" y="5886271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Label 1 indicates loan has been paid i.e Non-Defaulter and label 0 indicates indicates that the loan has not been paid i.e. defaulter.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sz="1800" b="0" i="0" dirty="0">
              <a:solidFill>
                <a:srgbClr val="2C2C2C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84307-147A-1D27-3811-425C68EE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86" y="2171524"/>
            <a:ext cx="4134427" cy="30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6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029200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entury Gothic" panose="020B0502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We plot the histogram to display the shape and spread of continuous sample data. In a histogram, each bar groups numbers into ranges. Taller bars show that more data falls in that 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C8F95-37AB-7006-B82D-B820CA0A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35" y="2018004"/>
            <a:ext cx="8983329" cy="39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34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C8A2-A8F5-3084-4C03-F87FA92F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98" y="2018005"/>
            <a:ext cx="8621328" cy="3715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655530-F770-2ECD-46CE-B2B0FB701E93}"/>
              </a:ext>
            </a:extLst>
          </p:cNvPr>
          <p:cNvSpPr txBox="1"/>
          <p:nvPr/>
        </p:nvSpPr>
        <p:spPr>
          <a:xfrm>
            <a:off x="457200" y="5955268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The first figure which is date vs label shows that the customers who did not pay their loans are from date 10 to 23.</a:t>
            </a:r>
          </a:p>
        </p:txBody>
      </p:sp>
    </p:spTree>
    <p:extLst>
      <p:ext uri="{BB962C8B-B14F-4D97-AF65-F5344CB8AC3E}">
        <p14:creationId xmlns:p14="http://schemas.microsoft.com/office/powerpoint/2010/main" val="163844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48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Century Gothic</vt:lpstr>
      <vt:lpstr>Corbel</vt:lpstr>
      <vt:lpstr>Times New Roman</vt:lpstr>
      <vt:lpstr>Wingdings</vt:lpstr>
      <vt:lpstr>Banded</vt:lpstr>
      <vt:lpstr>Micro Credit Defaulter </vt:lpstr>
      <vt:lpstr>Acknowledgement</vt:lpstr>
      <vt:lpstr>Why Micro Credit Defaulter Prediction Need:</vt:lpstr>
      <vt:lpstr>Micro Credit Defaulter Diagram:</vt:lpstr>
      <vt:lpstr>PowerPoint Presentation</vt:lpstr>
      <vt:lpstr>Graphs:</vt:lpstr>
      <vt:lpstr>Graphs:</vt:lpstr>
      <vt:lpstr>Graphs: </vt:lpstr>
      <vt:lpstr>Graphs: </vt:lpstr>
      <vt:lpstr>Graphs: </vt:lpstr>
      <vt:lpstr>Graphs: </vt:lpstr>
      <vt:lpstr>Model Building, Model Evaluation and Selecting the best model</vt:lpstr>
      <vt:lpstr>Model Building, Model Evaluation and Selecting the best model</vt:lpstr>
      <vt:lpstr>Model Building, Model Evaluation and Selecting the best model</vt:lpstr>
      <vt:lpstr>Hypertuning of the model:</vt:lpstr>
      <vt:lpstr>Hypertuning of the model:</vt:lpstr>
      <vt:lpstr>Model Saving: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2020-10-10T08:18:07Z</dcterms:created>
  <dcterms:modified xsi:type="dcterms:W3CDTF">2022-09-09T17:53:48Z</dcterms:modified>
</cp:coreProperties>
</file>