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3"/>
  </p:sldMasterIdLst>
  <p:notesMasterIdLst>
    <p:notesMasterId r:id="rId18"/>
  </p:notesMasterIdLst>
  <p:sldIdLst>
    <p:sldId id="273" r:id="rId4"/>
    <p:sldId id="274" r:id="rId5"/>
    <p:sldId id="275" r:id="rId6"/>
    <p:sldId id="272" r:id="rId7"/>
    <p:sldId id="297" r:id="rId8"/>
    <p:sldId id="280" r:id="rId9"/>
    <p:sldId id="276" r:id="rId10"/>
    <p:sldId id="278" r:id="rId11"/>
    <p:sldId id="292" r:id="rId12"/>
    <p:sldId id="293" r:id="rId13"/>
    <p:sldId id="294" r:id="rId14"/>
    <p:sldId id="295" r:id="rId15"/>
    <p:sldId id="296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AC0BB"/>
    <a:srgbClr val="B2CDC1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3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2336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Customer Retention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Internship-27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8328" y="4719956"/>
            <a:ext cx="389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Presented by: 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	Someshwar Dipak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" y="118872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IN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June,2022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EC2988-B16D-756D-2B58-F6F21DEB9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numbers of counts and showing that which gender are more from different cities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countplot we analysis that female counts are more interested to purchase product than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from different cities except delhi and noida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C7A8C-2249-46BC-08D8-A60074A7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14366"/>
            <a:ext cx="1142999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01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numbers of counts and showing that which gender are more from different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countplot we analysis that female counts are more interested to purchase product than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from different ages.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BCB63-015E-0547-2A51-765A08B6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28656"/>
            <a:ext cx="1127760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0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showing that which e-commerce has longer delivery period.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pie chart we analysis that P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aytm and Snapdeal has longer delivery period. Flipkart, Amazon and Myntra’s delivery period has less.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23D12-3159-38F3-EAD1-757100C37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94" y="1930095"/>
            <a:ext cx="7520506" cy="31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352871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showing that which Indian online retailer recommend to a friend.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pie chart we analysis that Amazon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Flipkart are recommend because of their delivery speed, reliability trustworthy in customer privacy, security, wild variety of product, user friendly content and graphics etc.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A8F1A-254E-F8F2-0DA0-9623749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95016"/>
            <a:ext cx="784860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3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76200" y="17595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42062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As per visualization and analysis Amazon and Flipkart are best Indian online retailer to recommend as a friend because of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speed, reliability trustworthy in customer privacy, security, wild variety of product, user friendly content and graphics etc.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87755-0F93-4CDA-F6DC-C37D2E17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323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Acknowledgement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578" y="3191261"/>
            <a:ext cx="3094761" cy="146304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Science with ML</a:t>
            </a: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SME - Swati Mahaseth</a:t>
            </a: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Flip Robo Technology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8E94D-00E1-5AB5-EAF5-6F106BDB0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28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Customer Retention?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9727" y="2148840"/>
            <a:ext cx="9784080" cy="3911840"/>
          </a:xfrm>
        </p:spPr>
        <p:txBody>
          <a:bodyPr wrap="square">
            <a:normAutofit fontScale="85000" lnSpcReduction="1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a metric that measures customer loyalty, or the ability for an organization to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its customers over time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 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identifying the number of loyal customers, customer retention can reflect or predict customer satisfaction, repurchase behavior, customer engagement and emotional ties to a brand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review of the literature, theories and models have been carried out to propose the models for customer activation and customer retention.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customer retention programs is to help companies retain as many customers as possible, often through customer loyalty and brand loyalty initiatives.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remember that customer retention begins with the first contact a customer has with a company and continues throughout the entire lifetime of the relationship.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24B-E40B-EB1C-0950-3BE96598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Customer Retention Diagram: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74CF3-F8F5-5247-46BB-72982051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2362200"/>
            <a:ext cx="10543032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35179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9C2D-BEA4-5C11-F7B8-BCB30AC75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04047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6046-9267-530B-E2D5-1E526BAB2DB0}"/>
              </a:ext>
            </a:extLst>
          </p:cNvPr>
          <p:cNvSpPr txBox="1"/>
          <p:nvPr/>
        </p:nvSpPr>
        <p:spPr>
          <a:xfrm>
            <a:off x="1447800" y="3711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Customer Retention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01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1DADF-0FF9-E2AB-76CD-DF5BA87D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23892"/>
            <a:ext cx="11353800" cy="2902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AFF78-968C-2E4B-1801-24095905F028}"/>
              </a:ext>
            </a:extLst>
          </p:cNvPr>
          <p:cNvSpPr txBox="1"/>
          <p:nvPr/>
        </p:nvSpPr>
        <p:spPr>
          <a:xfrm>
            <a:off x="381000" y="5352871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barplot gives numbers of counts and showing that which gender is more interesting to purchase products from online stores. </a:t>
            </a:r>
          </a:p>
          <a:p>
            <a:endParaRPr lang="en-US" dirty="0">
              <a:solidFill>
                <a:srgbClr val="2C2C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female counts are more than male counts for purchase product from online store.</a:t>
            </a:r>
          </a:p>
        </p:txBody>
      </p:sp>
    </p:spTree>
    <p:extLst>
      <p:ext uri="{BB962C8B-B14F-4D97-AF65-F5344CB8AC3E}">
        <p14:creationId xmlns:p14="http://schemas.microsoft.com/office/powerpoint/2010/main" val="2948027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6543C4-D09C-0103-0E0E-510480C9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11201400" cy="2514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2E59F3-4935-7606-6357-2B0B7C0C3427}"/>
              </a:ext>
            </a:extLst>
          </p:cNvPr>
          <p:cNvSpPr txBox="1"/>
          <p:nvPr/>
        </p:nvSpPr>
        <p:spPr>
          <a:xfrm>
            <a:off x="457200" y="5181600"/>
            <a:ext cx="1120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 gives numbers of counts and showing that which age is more interesting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21-30 and 31-40 younger age are more interested to purchase product than others.</a:t>
            </a:r>
          </a:p>
          <a:p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Less than 20 and above 51 age counts are very low.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86A69-C03C-D4D9-AB8D-943D5B7E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4787"/>
            <a:ext cx="11430000" cy="2819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0292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countplot gives numbers of counts and showing that which city is more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barplot we analysis that Delhi, Greater Noida and Bangalore are more interested to purchase product than others because of they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 city.</a:t>
            </a:r>
          </a:p>
          <a:p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cities are less interested to purchase product from online store.</a:t>
            </a:r>
            <a:endParaRPr lang="en-US" sz="1800" b="0" i="0" dirty="0">
              <a:solidFill>
                <a:srgbClr val="2C2C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3028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Graphs: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2C7C11-BBE2-15A6-2AB4-276AE41BDDA7}"/>
              </a:ext>
            </a:extLst>
          </p:cNvPr>
          <p:cNvSpPr txBox="1"/>
          <p:nvPr/>
        </p:nvSpPr>
        <p:spPr>
          <a:xfrm>
            <a:off x="457200" y="5105400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plot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gives numbers of counts and showing that which </a:t>
            </a:r>
            <a:r>
              <a:rPr lang="en-US" dirty="0">
                <a:solidFill>
                  <a:srgbClr val="2C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pin codes</a:t>
            </a: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more to purchase products from online stores.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histplot we analysis that between 100000 to 1500000 and 200000 to 250000 are more interested to purchase product than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C144-58BB-338E-14C2-6F8A3B13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0024"/>
            <a:ext cx="11582400" cy="28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4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Widescreen</PresentationFormat>
  <Paragraphs>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</vt:lpstr>
      <vt:lpstr>Banded</vt:lpstr>
      <vt:lpstr>Customer Retention</vt:lpstr>
      <vt:lpstr>Acknowledgement</vt:lpstr>
      <vt:lpstr>What is Customer Retention?</vt:lpstr>
      <vt:lpstr>Customer Retention Diagram:</vt:lpstr>
      <vt:lpstr>PowerPoint Presentation</vt:lpstr>
      <vt:lpstr>Graphs:</vt:lpstr>
      <vt:lpstr>Graphs:</vt:lpstr>
      <vt:lpstr>Graphs: </vt:lpstr>
      <vt:lpstr>Graphs: </vt:lpstr>
      <vt:lpstr>Graphs: </vt:lpstr>
      <vt:lpstr>Graphs: </vt:lpstr>
      <vt:lpstr>Graphs: </vt:lpstr>
      <vt:lpstr>Graphs: </vt:lpstr>
      <vt:lpstr>Conclusion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2020-10-10T08:18:07Z</dcterms:created>
  <dcterms:modified xsi:type="dcterms:W3CDTF">2022-06-14T12:11:17Z</dcterms:modified>
</cp:coreProperties>
</file>