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3"/>
  </p:sldMasterIdLst>
  <p:notesMasterIdLst>
    <p:notesMasterId r:id="rId26"/>
  </p:notesMasterIdLst>
  <p:sldIdLst>
    <p:sldId id="273" r:id="rId4"/>
    <p:sldId id="274" r:id="rId5"/>
    <p:sldId id="275" r:id="rId6"/>
    <p:sldId id="272" r:id="rId7"/>
    <p:sldId id="297" r:id="rId8"/>
    <p:sldId id="280" r:id="rId9"/>
    <p:sldId id="276" r:id="rId10"/>
    <p:sldId id="278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AC0BB"/>
    <a:srgbClr val="B2CDC1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2" d="100"/>
          <a:sy n="82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2336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itchFamily="18" charset="0"/>
              </a:rPr>
              <a:t>Car: price prediction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Internship-27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328" y="4719956"/>
            <a:ext cx="389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Presented by: </a:t>
            </a:r>
          </a:p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	Someshwar Dipak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" y="118872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 26</a:t>
            </a:r>
            <a:r>
              <a:rPr lang="en-IN" b="1" baseline="30000" dirty="0">
                <a:latin typeface="Century Gothic" panose="020B0502020202020204" pitchFamily="34" charset="0"/>
                <a:cs typeface="Times New Roman" pitchFamily="18" charset="0"/>
              </a:rPr>
              <a:t>th</a:t>
            </a:r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 July,2022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C2988-B16D-756D-2B58-F6F21DEB9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 Desc: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533400" y="2128991"/>
            <a:ext cx="1143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 previous graphs compare price(dependent) column with other(independent) columns. </a:t>
            </a:r>
            <a:endParaRPr lang="en-US" dirty="0">
              <a:solidFill>
                <a:srgbClr val="2C2C2C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 first graph price column compare with brand. The </a:t>
            </a:r>
            <a:r>
              <a:rPr lang="en-IN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luxurious car price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has been higher then others. The normal brands car price has normal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 second graph price column compare with no. of owners column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. In used car the price of 1</a:t>
            </a:r>
            <a:r>
              <a:rPr lang="en-US" sz="1800" b="0" i="0" baseline="3000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st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owner car is higher then others. 2</a:t>
            </a:r>
            <a:r>
              <a:rPr lang="en-US" sz="1800" b="0" i="0" baseline="3000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owner car price is lower then 1</a:t>
            </a:r>
            <a:r>
              <a:rPr lang="en-US" sz="1800" b="0" i="0" baseline="3000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st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owner and so on. The 3+ owner car pric</a:t>
            </a: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 is very low.</a:t>
            </a: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 third graph the pric</a:t>
            </a: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 of diesel car is higher then other fuel types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 fourth graph the price of automatic cars is higher then manual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 fifth graph the price of cars is different with different-different locations. The price of cars is high in Pune, Ahmedabad, Chennai then other cities.</a:t>
            </a: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01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C821E-CC1E-5CFE-F778-D6CA7E80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05941"/>
            <a:ext cx="8915400" cy="43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30604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 Desc: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533400" y="2360474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 previous graph show the price of cars with different-different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 2017 the car price is very higher then other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 2020 and after years the car price is low because of impact of covid-19 the price of car has been price due to covid-19 situation.</a:t>
            </a: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4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C750E-F706-1DFC-C4F9-7A719A92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2180796"/>
            <a:ext cx="10221751" cy="41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DF602-8C9B-C9FC-733D-3C74A749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3" y="2018005"/>
            <a:ext cx="10736173" cy="44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4CC99-9D01-FA10-9046-8A2CD557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8" y="2018005"/>
            <a:ext cx="10421804" cy="47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Check </a:t>
            </a:r>
            <a:r>
              <a:rPr lang="en-US" dirty="0" err="1">
                <a:latin typeface="Century Gothic" panose="020B0502020202020204" pitchFamily="34" charset="0"/>
                <a:cs typeface="Times New Roman" pitchFamily="18" charset="0"/>
              </a:rPr>
              <a:t>mae</a:t>
            </a:r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  <a:cs typeface="Times New Roman" pitchFamily="18" charset="0"/>
              </a:rPr>
              <a:t>mse</a:t>
            </a:r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 and </a:t>
            </a:r>
            <a:r>
              <a:rPr lang="en-US" dirty="0" err="1">
                <a:latin typeface="Century Gothic" panose="020B0502020202020204" pitchFamily="34" charset="0"/>
                <a:cs typeface="Times New Roman" pitchFamily="18" charset="0"/>
              </a:rPr>
              <a:t>rmse</a:t>
            </a:r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7E2C1-88CA-0D72-10EE-1884EC0F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5" y="2400114"/>
            <a:ext cx="10278909" cy="36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2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Cross-Validation: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D4EDA-72F6-5F2C-21EC-D15E6BB3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1" y="2057400"/>
            <a:ext cx="1062185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5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86048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Actual price vs Predicted price: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EA767-D650-0322-8475-A32CC4E3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61" y="2171291"/>
            <a:ext cx="10593278" cy="43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7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Hypertuning of the 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D5A6B-629D-5F24-9557-E5946AD0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1" y="2177344"/>
            <a:ext cx="10621857" cy="43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8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Acknowledgement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7578" y="3191261"/>
            <a:ext cx="3094761" cy="14630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Data Science with ML</a:t>
            </a:r>
          </a:p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SME – Sapna Verma</a:t>
            </a:r>
          </a:p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Flip Robo Technology</a:t>
            </a:r>
          </a:p>
          <a:p>
            <a:endParaRPr lang="en-IN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8E94D-00E1-5AB5-EAF5-6F106BDB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Hypertuning of the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3654A-8575-8C2B-FF81-FAC3A4B0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8" y="2057400"/>
            <a:ext cx="10421804" cy="46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9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Model Saving: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184A5-F39A-71D6-A87E-8D9CBEA1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61" y="3171598"/>
            <a:ext cx="10412278" cy="19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91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Conclusion: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42062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Kernel investigates different models for car price prediction. 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types of Machine Learning methods including LinearRegression,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AdaBoostRegressor, GradientBoostingRegressor and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Regressor in machine learning are compared and analysed for optimal solutions. 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though all of those methods achieved desirable results, different models have their own pros and cons.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Regressor is probably the best one and has been selected for this problem. 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the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Regressor is the best choice when parameterization is the top priority.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32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Why Car Price Prediction Need: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3911840"/>
          </a:xfrm>
        </p:spPr>
        <p:txBody>
          <a:bodyPr wrap="square">
            <a:normAutofit/>
          </a:bodyPr>
          <a:lstStyle/>
          <a:p>
            <a:endParaRPr lang="en-US" sz="1800" dirty="0">
              <a:latin typeface="Century Gothic" panose="020B0502020202020204" pitchFamily="34" charset="0"/>
              <a:cs typeface="Times New Roman" pitchFamily="18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With the covid 19 impact in the market, we have seen lot of changes in the car market.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 Now some cars are in demand hence making them costly and some are not in demand hence cheaper.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One of our clients works with small traders, who sell used cars.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With the change in market due to covid 19 impact, our client is facing problems with their previous car price valuation machine learning models.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So, they are looking for new machine learning models from new data. We have to make car price valuation model.</a:t>
            </a:r>
            <a:endParaRPr lang="en-US" sz="1800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624B-E40B-EB1C-0950-3BE96598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1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IN" sz="4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PRICE PREDICTION </a:t>
            </a:r>
            <a:r>
              <a:rPr lang="en-US" sz="4000" dirty="0">
                <a:latin typeface="Century Gothic" panose="020B0502020202020204" pitchFamily="34" charset="0"/>
                <a:cs typeface="Times New Roman" pitchFamily="18" charset="0"/>
              </a:rPr>
              <a:t>Diagram: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redicting Housing Prices using a Scikit-Learn's Random Forest Model |  Towards Data Science">
            <a:extLst>
              <a:ext uri="{FF2B5EF4-FFF2-40B4-BE49-F238E27FC236}">
                <a16:creationId xmlns:a16="http://schemas.microsoft.com/office/drawing/2014/main" id="{5DE9EA3D-4F3B-38A1-8152-51527F0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2295524"/>
            <a:ext cx="9784079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35179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6046-9267-530B-E2D5-1E526BAB2DB0}"/>
              </a:ext>
            </a:extLst>
          </p:cNvPr>
          <p:cNvSpPr txBox="1"/>
          <p:nvPr/>
        </p:nvSpPr>
        <p:spPr>
          <a:xfrm>
            <a:off x="1447800" y="3711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Visualization of Car Price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AFF78-968C-2E4B-1801-24095905F028}"/>
              </a:ext>
            </a:extLst>
          </p:cNvPr>
          <p:cNvSpPr txBox="1"/>
          <p:nvPr/>
        </p:nvSpPr>
        <p:spPr>
          <a:xfrm>
            <a:off x="381000" y="5352871"/>
            <a:ext cx="1135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This </a:t>
            </a:r>
            <a:r>
              <a:rPr lang="en-US" dirty="0" err="1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countplot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 gives numbers of counts and showing that which b</a:t>
            </a: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rand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is more selling then other brand In this Maruti and Hyundai selling is because of price is low than other brands. </a:t>
            </a:r>
          </a:p>
          <a:p>
            <a:endParaRPr lang="en-US" dirty="0">
              <a:solidFill>
                <a:srgbClr val="2C2C2C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 second graph transmission of manual car count is higher than automatic because price of manual car is low then automatic car.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D3B6E-C738-2C6F-5CF8-133D9FA6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2" y="1930095"/>
            <a:ext cx="9716856" cy="33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E59F3-4935-7606-6357-2B0B7C0C3427}"/>
              </a:ext>
            </a:extLst>
          </p:cNvPr>
          <p:cNvSpPr txBox="1"/>
          <p:nvPr/>
        </p:nvSpPr>
        <p:spPr>
          <a:xfrm>
            <a:off x="457200" y="5181600"/>
            <a:ext cx="112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 first graph selling of petrol car is higher then others because of price of petrol car is lower then other fuel type cars. </a:t>
            </a:r>
          </a:p>
          <a:p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 second graph shows that when car is used then client is first check condition and owners of cars. In this 1</a:t>
            </a:r>
            <a:r>
              <a:rPr lang="en-US" baseline="30000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</a:t>
            </a: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owner car price is high then others.</a:t>
            </a: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DEE8A-3155-20C8-4E5C-AD1CBC06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72" y="1891065"/>
            <a:ext cx="9897856" cy="32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6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02920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 this graph selling of used car is high in metro cities like Delhi, Mumbai, Chennai, Noida etc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. The price of high in this cities because of they are metro cities compare to other cities.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CCA88-35F6-17C2-5847-CAC02569B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61" y="2061971"/>
            <a:ext cx="10050278" cy="34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3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797E1-062B-6478-20D1-D5A53903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07" y="2018004"/>
            <a:ext cx="10097909" cy="46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4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Widescreen</PresentationFormat>
  <Paragraphs>68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Corbel</vt:lpstr>
      <vt:lpstr>Times New Roman</vt:lpstr>
      <vt:lpstr>Wingdings</vt:lpstr>
      <vt:lpstr>Banded</vt:lpstr>
      <vt:lpstr>Car: price prediction</vt:lpstr>
      <vt:lpstr>Acknowledgement</vt:lpstr>
      <vt:lpstr>Why Car Price Prediction Need:</vt:lpstr>
      <vt:lpstr>Car: PRICE PREDICTION Diagram:</vt:lpstr>
      <vt:lpstr>PowerPoint Presentation</vt:lpstr>
      <vt:lpstr>Graphs:</vt:lpstr>
      <vt:lpstr>Graphs:</vt:lpstr>
      <vt:lpstr>Graphs: </vt:lpstr>
      <vt:lpstr>Graphs: </vt:lpstr>
      <vt:lpstr>Graphs Desc: </vt:lpstr>
      <vt:lpstr>Graphs: </vt:lpstr>
      <vt:lpstr>Graphs Desc: </vt:lpstr>
      <vt:lpstr>Model Building, Model Evaluation and Selecting the best model</vt:lpstr>
      <vt:lpstr>Model Building, Model Evaluation and Selecting the best model</vt:lpstr>
      <vt:lpstr>Model Building, Model Evaluation and Selecting the best model</vt:lpstr>
      <vt:lpstr>Check mae, mse and rmse:</vt:lpstr>
      <vt:lpstr>Cross-Validation:</vt:lpstr>
      <vt:lpstr>Actual price vs Predicted price:</vt:lpstr>
      <vt:lpstr>Hypertuning of the model:</vt:lpstr>
      <vt:lpstr>Hypertuning of the model:</vt:lpstr>
      <vt:lpstr>Model Saving: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2020-10-10T08:18:07Z</dcterms:created>
  <dcterms:modified xsi:type="dcterms:W3CDTF">2022-07-28T11:24:25Z</dcterms:modified>
</cp:coreProperties>
</file>