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4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0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96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9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0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5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27F2D-C24E-44F2-A5D9-0E3ED7ED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42" y="751445"/>
            <a:ext cx="5918195" cy="4265096"/>
          </a:xfrm>
        </p:spPr>
        <p:txBody>
          <a:bodyPr anchor="ctr">
            <a:normAutofit/>
          </a:bodyPr>
          <a:lstStyle/>
          <a:p>
            <a:r>
              <a:rPr lang="en-IN" sz="6600" dirty="0">
                <a:solidFill>
                  <a:schemeClr val="tx1"/>
                </a:solidFill>
              </a:rPr>
              <a:t>Tree 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55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BA38-C826-4646-B667-43B2E0F8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2873955"/>
            <a:ext cx="11397802" cy="3166235"/>
          </a:xfrm>
        </p:spPr>
        <p:txBody>
          <a:bodyPr>
            <a:normAutofit/>
          </a:bodyPr>
          <a:lstStyle/>
          <a:p>
            <a:r>
              <a:rPr lang="en-IN" sz="2400" b="1" dirty="0"/>
              <a:t>-s </a:t>
            </a:r>
            <a:r>
              <a:rPr lang="en-IN" sz="2400" dirty="0"/>
              <a:t>				to print size of each file in bytes as prefix</a:t>
            </a:r>
          </a:p>
          <a:p>
            <a:r>
              <a:rPr lang="en-IN" sz="2400" b="1" dirty="0"/>
              <a:t>-h</a:t>
            </a:r>
            <a:r>
              <a:rPr lang="en-IN" sz="2400" dirty="0"/>
              <a:t>				to print size of each file in more readable format as prefix</a:t>
            </a:r>
          </a:p>
          <a:p>
            <a:r>
              <a:rPr lang="en-IN" sz="2400" b="1" dirty="0"/>
              <a:t>-D</a:t>
            </a:r>
            <a:r>
              <a:rPr lang="en-IN" sz="2400" dirty="0"/>
              <a:t>				to print last modification time in prefix</a:t>
            </a:r>
          </a:p>
          <a:p>
            <a:r>
              <a:rPr lang="en-US" sz="2400" b="1" dirty="0"/>
              <a:t>-n</a:t>
            </a:r>
            <a:r>
              <a:rPr lang="en-US" sz="2400" dirty="0"/>
              <a:t>				colorization will be off</a:t>
            </a:r>
          </a:p>
          <a:p>
            <a:r>
              <a:rPr lang="en-US" sz="2400" b="1" dirty="0"/>
              <a:t>--device	</a:t>
            </a:r>
            <a:r>
              <a:rPr lang="en-US" sz="2400" dirty="0"/>
              <a:t>	device number will be printed as prefix</a:t>
            </a:r>
          </a:p>
          <a:p>
            <a:r>
              <a:rPr lang="en-US" sz="2400" b="1" dirty="0"/>
              <a:t>--</a:t>
            </a:r>
            <a:r>
              <a:rPr lang="en-US" sz="2400" b="1" dirty="0" err="1"/>
              <a:t>inode</a:t>
            </a:r>
            <a:r>
              <a:rPr lang="en-US" sz="2400" dirty="0"/>
              <a:t>		</a:t>
            </a:r>
            <a:r>
              <a:rPr lang="en-US" sz="2400" dirty="0" err="1"/>
              <a:t>inode</a:t>
            </a:r>
            <a:r>
              <a:rPr lang="en-US" sz="2400" dirty="0"/>
              <a:t> number will be printed as prefix</a:t>
            </a:r>
          </a:p>
          <a:p>
            <a:endParaRPr lang="en-IN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3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1A97-CBE1-4BDE-8364-6B4D969F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flags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084C-F6C1-4E43-9C70-E4BF2536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411" y="3260322"/>
            <a:ext cx="8825659" cy="3416300"/>
          </a:xfrm>
        </p:spPr>
        <p:txBody>
          <a:bodyPr/>
          <a:lstStyle/>
          <a:p>
            <a:r>
              <a:rPr lang="en-US" sz="2400" b="1" dirty="0"/>
              <a:t>-r</a:t>
            </a:r>
            <a:r>
              <a:rPr lang="en-US" sz="2400" dirty="0"/>
              <a:t>				to print files in reverse alphabetical order</a:t>
            </a:r>
          </a:p>
          <a:p>
            <a:r>
              <a:rPr lang="en-US" sz="2400" b="1" dirty="0"/>
              <a:t>-t	</a:t>
            </a:r>
            <a:r>
              <a:rPr lang="en-US" sz="2400" dirty="0"/>
              <a:t>			to print files by last time of modification</a:t>
            </a:r>
          </a:p>
          <a:p>
            <a:r>
              <a:rPr lang="en-US" sz="2400" b="1" dirty="0"/>
              <a:t>--</a:t>
            </a:r>
            <a:r>
              <a:rPr lang="en-US" sz="2400" b="1" dirty="0" err="1"/>
              <a:t>dirfirst</a:t>
            </a:r>
            <a:r>
              <a:rPr lang="en-US" sz="2400" dirty="0"/>
              <a:t>		to print all directories first and then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26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8240-CCD1-4313-A738-A745E9BE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flags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E84D-5C89-41AF-8BDA-5F005516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-P   </a:t>
            </a:r>
            <a:r>
              <a:rPr lang="en-US" sz="2000" b="1" i="1" dirty="0"/>
              <a:t>pattern	</a:t>
            </a:r>
            <a:r>
              <a:rPr lang="en-US" sz="2000" i="1" dirty="0"/>
              <a:t>	files matching with wild card pattern will be printed</a:t>
            </a:r>
          </a:p>
          <a:p>
            <a:endParaRPr lang="en-US" sz="2000" i="1" dirty="0"/>
          </a:p>
          <a:p>
            <a:r>
              <a:rPr lang="en-US" sz="2000" b="1" dirty="0"/>
              <a:t>-I   </a:t>
            </a:r>
            <a:r>
              <a:rPr lang="en-US" sz="2000" b="1" i="1" dirty="0"/>
              <a:t>pattern	</a:t>
            </a:r>
            <a:r>
              <a:rPr lang="en-US" sz="2000" i="1" dirty="0"/>
              <a:t>	files not matching with wild card pattern will be 						printed</a:t>
            </a:r>
          </a:p>
          <a:p>
            <a:endParaRPr lang="en-US" sz="2000" i="1" dirty="0"/>
          </a:p>
          <a:p>
            <a:r>
              <a:rPr lang="en-US" sz="2000" b="1" dirty="0"/>
              <a:t>--</a:t>
            </a:r>
            <a:r>
              <a:rPr lang="en-US" sz="2000" b="1" dirty="0" err="1"/>
              <a:t>noreport</a:t>
            </a:r>
            <a:r>
              <a:rPr lang="en-US" sz="2000" b="1" dirty="0"/>
              <a:t> </a:t>
            </a:r>
            <a:r>
              <a:rPr lang="en-US" sz="2000" i="1" dirty="0"/>
              <a:t>		final count of all files and directories will not be 						printed</a:t>
            </a:r>
          </a:p>
          <a:p>
            <a:endParaRPr lang="en-US" sz="2000" i="1" dirty="0"/>
          </a:p>
          <a:p>
            <a:r>
              <a:rPr lang="en-US" sz="2000" b="1" dirty="0"/>
              <a:t>-- help </a:t>
            </a:r>
            <a:r>
              <a:rPr lang="en-US" sz="2000" i="1" dirty="0"/>
              <a:t>			help from </a:t>
            </a:r>
            <a:r>
              <a:rPr lang="en-US" sz="2000" i="1" dirty="0" err="1"/>
              <a:t>mytree</a:t>
            </a:r>
            <a:endParaRPr lang="en-US" sz="2000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8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F6F39-3D96-4FE5-87B2-CA885302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2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C053-63BB-4CC6-B9AF-FFEDCB6F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88" y="1377298"/>
            <a:ext cx="6540568" cy="430489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Name : Dipak Prakashrao Ambhure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MIS	  : 111903143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Batch   :  S4 ,Div2</a:t>
            </a:r>
          </a:p>
          <a:p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21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F7B7-25E1-49B6-9010-097EB659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2FC1-32CB-4F06-BDB8-FDC5AD49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tree - list contents of directories in a tree-like format</a:t>
            </a:r>
          </a:p>
          <a:p>
            <a:endParaRPr lang="en-US" b="0" i="1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Tree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is a recursive directory listing program that produces a depth indented listing of files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Upon completion of listing all files/directories found,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tree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returns the total number of files and/or directories listed</a:t>
            </a:r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8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FD8F-08FB-46A0-BC31-DF60CB78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25C7-0D85-45BE-880B-C7D90AAE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3429000"/>
            <a:ext cx="10650827" cy="3416300"/>
          </a:xfrm>
        </p:spPr>
        <p:txBody>
          <a:bodyPr/>
          <a:lstStyle/>
          <a:p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28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mytree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IN" sz="28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adfghinprstuD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[./path/relative]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-L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800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level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</a:t>
            </a:r>
            <a:r>
              <a:rPr lang="en-IN" sz="28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inodes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--device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</a:t>
            </a:r>
            <a:r>
              <a:rPr lang="en-IN" sz="28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noreport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</a:t>
            </a:r>
            <a:r>
              <a:rPr lang="en-IN" sz="28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dirsfirst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</a:t>
            </a:r>
            <a:r>
              <a:rPr lang="en-IN" sz="28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--help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] [-I pattern] [-P pattern]</a:t>
            </a:r>
          </a:p>
          <a:p>
            <a:endParaRPr lang="en-IN" sz="2800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solidFill>
                <a:srgbClr val="444444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797D-8BEA-437A-937F-EBF47F7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1A88-0FB5-48EF-8C0A-917A9560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6834"/>
            <a:ext cx="9869361" cy="4198512"/>
          </a:xfrm>
        </p:spPr>
        <p:txBody>
          <a:bodyPr/>
          <a:lstStyle/>
          <a:p>
            <a:r>
              <a:rPr lang="en-US" sz="2400" dirty="0"/>
              <a:t>Take user input</a:t>
            </a:r>
          </a:p>
          <a:p>
            <a:r>
              <a:rPr lang="en-US" sz="2400" dirty="0"/>
              <a:t>Processing on input and set flag according to input</a:t>
            </a:r>
          </a:p>
          <a:p>
            <a:r>
              <a:rPr lang="en-US" sz="2400" dirty="0"/>
              <a:t>With help of flag print tree</a:t>
            </a:r>
          </a:p>
          <a:p>
            <a:r>
              <a:rPr lang="en-US" sz="2400" dirty="0"/>
              <a:t>If only file printing flags are set then print the files with help of that flag and recursively call the function</a:t>
            </a:r>
          </a:p>
          <a:p>
            <a:r>
              <a:rPr lang="en-US" sz="2400" dirty="0"/>
              <a:t>If any sorting flag is set then first sort the files with help of that flag and then print  and call recursively</a:t>
            </a:r>
          </a:p>
          <a:p>
            <a:r>
              <a:rPr lang="en-US" sz="2400" dirty="0"/>
              <a:t>Finally print the report if –</a:t>
            </a:r>
            <a:r>
              <a:rPr lang="en-US" sz="2400" dirty="0" err="1"/>
              <a:t>noreport</a:t>
            </a:r>
            <a:r>
              <a:rPr lang="en-US" sz="2400" dirty="0"/>
              <a:t> flag is not 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CB60-AA29-4241-A071-71D8F8E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Function and their 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B96A-9AAD-4E2A-B416-B63894F4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0" y="2202287"/>
            <a:ext cx="10494412" cy="3817513"/>
          </a:xfrm>
        </p:spPr>
        <p:txBody>
          <a:bodyPr>
            <a:normAutofit/>
          </a:bodyPr>
          <a:lstStyle/>
          <a:p>
            <a:r>
              <a:rPr lang="en-US" dirty="0"/>
              <a:t>Int Main():</a:t>
            </a:r>
          </a:p>
          <a:p>
            <a:pPr marL="0" indent="0">
              <a:buNone/>
            </a:pPr>
            <a:r>
              <a:rPr lang="en-US" dirty="0"/>
              <a:t>		This is the main function where the input from user is taken and also the processing 		on input is take 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create_tree</a:t>
            </a:r>
            <a:r>
              <a:rPr lang="en-US" dirty="0"/>
              <a:t>():</a:t>
            </a:r>
          </a:p>
          <a:p>
            <a:pPr marL="914400" lvl="2" indent="0">
              <a:buNone/>
            </a:pPr>
            <a:r>
              <a:rPr lang="en-US" dirty="0"/>
              <a:t>After main this function will be called with help of this function based on previous input flags more flags are set and the final report variables will be initialized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Void generate():</a:t>
            </a:r>
          </a:p>
          <a:p>
            <a:pPr marL="914400" lvl="2" indent="0">
              <a:buNone/>
            </a:pPr>
            <a:r>
              <a:rPr lang="en-US" dirty="0"/>
              <a:t>This function is heart of tree command based on flags this function will generate tree this function will be called recursively</a:t>
            </a:r>
          </a:p>
        </p:txBody>
      </p:sp>
    </p:spTree>
    <p:extLst>
      <p:ext uri="{BB962C8B-B14F-4D97-AF65-F5344CB8AC3E}">
        <p14:creationId xmlns:p14="http://schemas.microsoft.com/office/powerpoint/2010/main" val="21297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34C1-D9CF-479D-8635-7DC1015EF2E6}"/>
              </a:ext>
            </a:extLst>
          </p:cNvPr>
          <p:cNvSpPr txBox="1"/>
          <p:nvPr/>
        </p:nvSpPr>
        <p:spPr>
          <a:xfrm>
            <a:off x="881688" y="914400"/>
            <a:ext cx="9556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char* permission():</a:t>
            </a:r>
          </a:p>
          <a:p>
            <a:r>
              <a:rPr lang="en-US" dirty="0"/>
              <a:t>		this function will create permission string for each file permissions includes</a:t>
            </a:r>
          </a:p>
          <a:p>
            <a:r>
              <a:rPr lang="en-US" dirty="0"/>
              <a:t>		 file is directory or not , user permission , group permission and other 				permissions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findmonth</a:t>
            </a:r>
            <a:r>
              <a:rPr lang="en-US" dirty="0"/>
              <a:t>():</a:t>
            </a:r>
          </a:p>
          <a:p>
            <a:r>
              <a:rPr lang="en-US" dirty="0"/>
              <a:t>		this function is useful when we want output in sorted order by last 					modification time of file this will give month’s number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comparedate</a:t>
            </a:r>
            <a:r>
              <a:rPr lang="en-US" dirty="0"/>
              <a:t>():</a:t>
            </a:r>
          </a:p>
          <a:p>
            <a:r>
              <a:rPr lang="en-US" dirty="0"/>
              <a:t>		this function is also useful when we want output in sorted order by last</a:t>
            </a:r>
          </a:p>
          <a:p>
            <a:r>
              <a:rPr lang="en-US" dirty="0"/>
              <a:t>		modification time of file this will compare two dates if first argument is closer </a:t>
            </a:r>
          </a:p>
          <a:p>
            <a:r>
              <a:rPr lang="en-US" dirty="0"/>
              <a:t>		to current time it will return 1 else return 0</a:t>
            </a:r>
          </a:p>
          <a:p>
            <a:r>
              <a:rPr lang="en-US" dirty="0"/>
              <a:t>Int </a:t>
            </a:r>
            <a:r>
              <a:rPr lang="en-US" dirty="0" err="1"/>
              <a:t>comparename</a:t>
            </a:r>
            <a:r>
              <a:rPr lang="en-US" dirty="0"/>
              <a:t>():</a:t>
            </a:r>
          </a:p>
          <a:p>
            <a:r>
              <a:rPr lang="en-US" dirty="0"/>
              <a:t>		this function is useful when we want output in sorted order by reverse 				alphabetical order this function will compare the names of two files and 			return 1 if first argument is alphabetically higher than second else return 0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38FF9-FC57-46C3-8909-75E6FE006FBF}"/>
              </a:ext>
            </a:extLst>
          </p:cNvPr>
          <p:cNvSpPr txBox="1"/>
          <p:nvPr/>
        </p:nvSpPr>
        <p:spPr>
          <a:xfrm>
            <a:off x="829441" y="1616745"/>
            <a:ext cx="9822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insert_in_rsort</a:t>
            </a:r>
            <a:r>
              <a:rPr lang="en-US" dirty="0"/>
              <a:t>():</a:t>
            </a:r>
          </a:p>
          <a:p>
            <a:r>
              <a:rPr lang="en-US" dirty="0"/>
              <a:t>		this function is used to sort the files from any directory if the flags –r , -t , --</a:t>
            </a:r>
            <a:r>
              <a:rPr lang="en-US" dirty="0" err="1"/>
              <a:t>dirfirst</a:t>
            </a:r>
            <a:endParaRPr lang="en-US" dirty="0"/>
          </a:p>
          <a:p>
            <a:r>
              <a:rPr lang="en-US" dirty="0"/>
              <a:t>		are set then this function will be called by generate() function to sort the files</a:t>
            </a:r>
          </a:p>
          <a:p>
            <a:r>
              <a:rPr lang="en-US" dirty="0"/>
              <a:t>		this function can sort files in:</a:t>
            </a:r>
          </a:p>
          <a:p>
            <a:r>
              <a:rPr lang="en-US" dirty="0"/>
              <a:t>			1. reverse alphabetical order</a:t>
            </a:r>
          </a:p>
          <a:p>
            <a:r>
              <a:rPr lang="en-US" dirty="0"/>
              <a:t>			2. last modification time</a:t>
            </a:r>
          </a:p>
          <a:p>
            <a:r>
              <a:rPr lang="en-US" dirty="0"/>
              <a:t>			3. and directories first and then all files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print_file</a:t>
            </a:r>
            <a:r>
              <a:rPr lang="en-US" dirty="0"/>
              <a:t>():</a:t>
            </a:r>
          </a:p>
          <a:p>
            <a:r>
              <a:rPr lang="en-US" dirty="0"/>
              <a:t>		this is file printing function this will be printing files by given flag </a:t>
            </a:r>
          </a:p>
          <a:p>
            <a:r>
              <a:rPr lang="en-US" dirty="0"/>
              <a:t>		this is created to avoid repetition  of same code again and again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F66-9D24-4570-AE38-8965051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Flags Included: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3DB0-FB4F-4505-ADCE-ABB9894A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83" y="2228044"/>
            <a:ext cx="8825659" cy="435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File printing flags: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-a </a:t>
            </a:r>
            <a:r>
              <a:rPr lang="en-US" sz="2400" dirty="0"/>
              <a:t>		to print all files and </a:t>
            </a:r>
            <a:r>
              <a:rPr lang="en-US" sz="2400" dirty="0" err="1"/>
              <a:t>directoies</a:t>
            </a:r>
            <a:endParaRPr lang="en-US" sz="2400" dirty="0"/>
          </a:p>
          <a:p>
            <a:r>
              <a:rPr lang="en-IN" sz="2400" b="1" dirty="0"/>
              <a:t>-f</a:t>
            </a:r>
            <a:r>
              <a:rPr lang="en-IN" sz="2400" dirty="0"/>
              <a:t>		to print full path of file</a:t>
            </a:r>
          </a:p>
          <a:p>
            <a:r>
              <a:rPr lang="en-IN" sz="2400" b="1" dirty="0"/>
              <a:t>-p</a:t>
            </a:r>
            <a:r>
              <a:rPr lang="en-IN" sz="2400" dirty="0"/>
              <a:t>		to print permission of file as prefix</a:t>
            </a:r>
          </a:p>
          <a:p>
            <a:r>
              <a:rPr lang="en-IN" sz="2400" b="1" dirty="0"/>
              <a:t>-d</a:t>
            </a:r>
            <a:r>
              <a:rPr lang="en-IN" sz="2400" dirty="0"/>
              <a:t>		to print directories only</a:t>
            </a:r>
          </a:p>
          <a:p>
            <a:r>
              <a:rPr lang="en-IN" sz="2400" b="1" dirty="0"/>
              <a:t>-g</a:t>
            </a:r>
            <a:r>
              <a:rPr lang="en-IN" sz="2400" dirty="0"/>
              <a:t>		to print group Id of file in prefix</a:t>
            </a:r>
          </a:p>
          <a:p>
            <a:r>
              <a:rPr lang="en-IN" sz="2400" b="1" dirty="0"/>
              <a:t>-u </a:t>
            </a:r>
            <a:r>
              <a:rPr lang="en-IN" sz="2400" dirty="0"/>
              <a:t>		to print user ID of file if prefix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36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816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verdana</vt:lpstr>
      <vt:lpstr>Wingdings 3</vt:lpstr>
      <vt:lpstr>Ion Boardroom</vt:lpstr>
      <vt:lpstr>Tree Command</vt:lpstr>
      <vt:lpstr>PowerPoint Presentation</vt:lpstr>
      <vt:lpstr>Description:</vt:lpstr>
      <vt:lpstr>Synopsis</vt:lpstr>
      <vt:lpstr>Algorithm:</vt:lpstr>
      <vt:lpstr>Used Function and their Description:</vt:lpstr>
      <vt:lpstr>PowerPoint Presentation</vt:lpstr>
      <vt:lpstr>PowerPoint Presentation</vt:lpstr>
      <vt:lpstr>Flags Included:</vt:lpstr>
      <vt:lpstr>PowerPoint Presentation</vt:lpstr>
      <vt:lpstr>Sorting flags</vt:lpstr>
      <vt:lpstr>Some more flags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Command</dc:title>
  <dc:creator>Dipak</dc:creator>
  <cp:lastModifiedBy>Dipak</cp:lastModifiedBy>
  <cp:revision>9</cp:revision>
  <dcterms:created xsi:type="dcterms:W3CDTF">2021-04-15T09:32:21Z</dcterms:created>
  <dcterms:modified xsi:type="dcterms:W3CDTF">2021-04-15T14:50:04Z</dcterms:modified>
</cp:coreProperties>
</file>