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8ED6-96EA-466F-A50C-3B99A4648776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B20-652C-4FA6-93CA-2D376CAD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70" y="2303252"/>
            <a:ext cx="11844068" cy="117220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Vrinda Store Sales Analysis</a:t>
            </a:r>
            <a:endParaRPr lang="en-US" sz="80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023" y="4231765"/>
            <a:ext cx="9144000" cy="180672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Analytical Review of Sales Performance And Finding Out Some Business Solutions Using This Analysis</a:t>
            </a: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800" dirty="0" smtClean="0"/>
          </a:p>
          <a:p>
            <a:pPr algn="r"/>
            <a:r>
              <a:rPr lang="en-US" dirty="0" smtClean="0"/>
              <a:t>- By Dipak Gaikwad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Orders by Ship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A clustered </a:t>
            </a:r>
            <a:r>
              <a:rPr lang="en-US" dirty="0" err="1" smtClean="0"/>
              <a:t>coloumn</a:t>
            </a:r>
            <a:r>
              <a:rPr lang="en-US" dirty="0" smtClean="0"/>
              <a:t> chart showing the distribution of orders across different shipping modes (</a:t>
            </a:r>
            <a:r>
              <a:rPr lang="en-US" dirty="0" err="1" smtClean="0"/>
              <a:t>e.g.first</a:t>
            </a:r>
            <a:r>
              <a:rPr lang="en-US" dirty="0" smtClean="0"/>
              <a:t> class, same day, second class, Standard class).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Standard class ship mode got highest no of orders which is given below :</a:t>
            </a:r>
          </a:p>
          <a:p>
            <a:pPr marL="457200" lvl="1" indent="0">
              <a:buNone/>
            </a:pPr>
            <a:r>
              <a:rPr lang="en-US" dirty="0" smtClean="0"/>
              <a:t>      1)furniture – 1248</a:t>
            </a:r>
          </a:p>
          <a:p>
            <a:pPr marL="457200" lvl="1" indent="0">
              <a:buNone/>
            </a:pPr>
            <a:r>
              <a:rPr lang="en-US" dirty="0" smtClean="0"/>
              <a:t>      2)office supplies – 3638</a:t>
            </a:r>
          </a:p>
          <a:p>
            <a:pPr marL="457200" lvl="1" indent="0">
              <a:buNone/>
            </a:pPr>
            <a:r>
              <a:rPr lang="en-US" dirty="0" smtClean="0"/>
              <a:t>      3)technology – 1082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Standard class </a:t>
            </a:r>
            <a:r>
              <a:rPr lang="en-US" dirty="0" err="1" smtClean="0"/>
              <a:t>shpping</a:t>
            </a:r>
            <a:r>
              <a:rPr lang="en-US" dirty="0" smtClean="0"/>
              <a:t> mode is most affordable to the customers </a:t>
            </a:r>
            <a:r>
              <a:rPr lang="en-US" dirty="0" err="1" smtClean="0"/>
              <a:t>beacuase</a:t>
            </a:r>
            <a:r>
              <a:rPr lang="en-US" dirty="0" smtClean="0"/>
              <a:t> its fast and cheap also so we have to work on </a:t>
            </a:r>
            <a:r>
              <a:rPr lang="en-US" dirty="0" err="1" smtClean="0"/>
              <a:t>imporoving</a:t>
            </a:r>
            <a:r>
              <a:rPr lang="en-US" dirty="0" smtClean="0"/>
              <a:t> standard class shipping service.</a:t>
            </a:r>
          </a:p>
        </p:txBody>
      </p:sp>
    </p:spTree>
    <p:extLst>
      <p:ext uri="{BB962C8B-B14F-4D97-AF65-F5344CB8AC3E}">
        <p14:creationId xmlns:p14="http://schemas.microsoft.com/office/powerpoint/2010/main" val="287383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Month with Highest Sales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83862" y="1379310"/>
            <a:ext cx="11767361" cy="567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1" indent="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line with markers chart showing total no of sales per month.</a:t>
            </a:r>
          </a:p>
          <a:p>
            <a:pPr marL="0" marR="0" lvl="1" indent="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November months got highest sales according to other months which is 352461rs.</a:t>
            </a:r>
          </a:p>
          <a:p>
            <a:pPr marL="0" marR="0" lvl="1" indent="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period of April to </a:t>
            </a:r>
            <a:r>
              <a:rPr lang="en-US" dirty="0" err="1"/>
              <a:t>july</a:t>
            </a:r>
            <a:r>
              <a:rPr lang="en-US" dirty="0"/>
              <a:t> have same sales there is no too much change </a:t>
            </a:r>
            <a:r>
              <a:rPr lang="en-US" dirty="0" err="1"/>
              <a:t>int</a:t>
            </a:r>
            <a:r>
              <a:rPr lang="en-US" dirty="0"/>
              <a:t> it </a:t>
            </a:r>
            <a:r>
              <a:rPr lang="en-US" dirty="0" smtClean="0"/>
              <a:t>after</a:t>
            </a:r>
          </a:p>
          <a:p>
            <a:pPr marL="0" marR="0" lvl="1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july</a:t>
            </a:r>
            <a:r>
              <a:rPr lang="en-US" dirty="0"/>
              <a:t> it was increased till </a:t>
            </a:r>
          </a:p>
          <a:p>
            <a:pPr marL="0" marR="0" lvl="1" indent="0" fontAlgn="base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 December.</a:t>
            </a:r>
          </a:p>
          <a:p>
            <a:pPr marL="0" lvl="1" indent="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ending of the year we got highest sales.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Regional and Category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b="1" dirty="0" smtClean="0"/>
              <a:t>Region with Most Orders and Sales</a:t>
            </a:r>
            <a:r>
              <a:rPr lang="en-US" dirty="0" smtClean="0"/>
              <a:t>: West and East side </a:t>
            </a:r>
            <a:r>
              <a:rPr lang="en-US" dirty="0" err="1" smtClean="0"/>
              <a:t>rigion</a:t>
            </a:r>
            <a:r>
              <a:rPr lang="en-US" dirty="0" smtClean="0"/>
              <a:t> got highest sales.</a:t>
            </a:r>
          </a:p>
          <a:p>
            <a:pPr marL="457200" lvl="1" indent="0">
              <a:buNone/>
            </a:pPr>
            <a:r>
              <a:rPr lang="en-US" dirty="0" smtClean="0"/>
              <a:t>             1)West side – 725457  </a:t>
            </a:r>
          </a:p>
          <a:p>
            <a:pPr marL="457200" lvl="1" indent="0">
              <a:buNone/>
            </a:pPr>
            <a:r>
              <a:rPr lang="en-US" dirty="0" smtClean="0"/>
              <a:t>             2)East side – 678781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Category with Highest Sales</a:t>
            </a:r>
            <a:r>
              <a:rPr lang="en-US" dirty="0" smtClean="0"/>
              <a:t>: A table or chart showing which product category (e.g., Electronics, Furniture, etc.) brought the highest revenue.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Insights</a:t>
            </a:r>
            <a:r>
              <a:rPr lang="en-US" dirty="0" smtClean="0"/>
              <a:t>: West side sales of office supplies category performed well as compare to others.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9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Category of highest sales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About chart</a:t>
            </a:r>
            <a:r>
              <a:rPr lang="en-US" sz="2400" dirty="0" smtClean="0"/>
              <a:t>: </a:t>
            </a:r>
            <a:r>
              <a:rPr lang="en-US" sz="2400" dirty="0" smtClean="0"/>
              <a:t>A Donut pie chart showing total 3 categories those are furniture, office supplies and technology.</a:t>
            </a:r>
          </a:p>
          <a:p>
            <a:endParaRPr lang="en-US" dirty="0"/>
          </a:p>
          <a:p>
            <a:r>
              <a:rPr lang="en-US" sz="2400" b="1" dirty="0"/>
              <a:t>Category wise sales </a:t>
            </a:r>
            <a:r>
              <a:rPr lang="en-US" sz="2400" b="1" dirty="0" smtClean="0"/>
              <a:t>occupation:  </a:t>
            </a:r>
            <a:r>
              <a:rPr lang="en-US" sz="2400" dirty="0" smtClean="0"/>
              <a:t>1)furniture </a:t>
            </a:r>
            <a:r>
              <a:rPr lang="en-US" sz="2400" dirty="0"/>
              <a:t>– 32%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</a:t>
            </a:r>
            <a:r>
              <a:rPr lang="en-US" sz="2400" dirty="0" smtClean="0"/>
              <a:t>                2)office </a:t>
            </a:r>
            <a:r>
              <a:rPr lang="en-US" sz="2400" dirty="0"/>
              <a:t>supplies – 31%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</a:t>
            </a:r>
            <a:r>
              <a:rPr lang="en-US" sz="2400" dirty="0" smtClean="0"/>
              <a:t>                3)technology </a:t>
            </a:r>
            <a:r>
              <a:rPr lang="en-US" sz="2400" dirty="0"/>
              <a:t>– 37</a:t>
            </a:r>
            <a:r>
              <a:rPr lang="en-US" dirty="0" smtClean="0"/>
              <a:t>%</a:t>
            </a:r>
          </a:p>
          <a:p>
            <a:r>
              <a:rPr lang="en-US" sz="2400" b="1" dirty="0"/>
              <a:t>Insights: </a:t>
            </a:r>
            <a:r>
              <a:rPr lang="en-US" sz="2400" dirty="0" smtClean="0"/>
              <a:t>technology category gives more sales and profit. We have to </a:t>
            </a:r>
            <a:r>
              <a:rPr lang="en-US" sz="2400" dirty="0"/>
              <a:t>i</a:t>
            </a:r>
            <a:r>
              <a:rPr lang="en-US" sz="2400" dirty="0" smtClean="0"/>
              <a:t>mprove technology service more and give offers on it.</a:t>
            </a: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2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264" y="1726212"/>
            <a:ext cx="9144000" cy="2387600"/>
          </a:xfrm>
        </p:spPr>
        <p:txBody>
          <a:bodyPr>
            <a:normAutofit/>
          </a:bodyPr>
          <a:lstStyle/>
          <a:p>
            <a:r>
              <a:rPr lang="en-IN" sz="11500" dirty="0" smtClean="0">
                <a:latin typeface="Arial Rounded MT Bold" panose="020F0704030504030204" pitchFamily="34" charset="0"/>
              </a:rPr>
              <a:t>Thank you</a:t>
            </a:r>
            <a:endParaRPr lang="en-IN" sz="11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8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319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Calibri Light</vt:lpstr>
      <vt:lpstr>Office Theme</vt:lpstr>
      <vt:lpstr>Vrinda Store Sales Analysis</vt:lpstr>
      <vt:lpstr>Orders by Ship Mode</vt:lpstr>
      <vt:lpstr>Month with Highest Sales</vt:lpstr>
      <vt:lpstr>Regional and Category Insights</vt:lpstr>
      <vt:lpstr>Category of highest sales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Sales Analysis</dc:title>
  <dc:creator>dipak gaikwad</dc:creator>
  <cp:lastModifiedBy>dipak gaikwad</cp:lastModifiedBy>
  <cp:revision>6</cp:revision>
  <dcterms:created xsi:type="dcterms:W3CDTF">2024-10-06T09:45:07Z</dcterms:created>
  <dcterms:modified xsi:type="dcterms:W3CDTF">2024-10-06T10:28:39Z</dcterms:modified>
</cp:coreProperties>
</file>