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20" y="-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13/04/2012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8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13/04/2012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2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13/04/2012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4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13/04/2012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6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13/04/2012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9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13/04/2012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3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13/04/2012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4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13/04/2012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3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13/04/2012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4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13/04/2012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13/04/2012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3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CF046-20FD-D64B-A873-CF2D1969ADA3}" type="datetimeFigureOut">
              <a:rPr lang="en-US" smtClean="0"/>
              <a:t>13/04/2012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6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0"/>
            <a:ext cx="8499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7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6-30 at 14.15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089" y="1288471"/>
            <a:ext cx="6996548" cy="438555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Dalek</a:t>
            </a:r>
            <a:r>
              <a:rPr lang="en-US" dirty="0" smtClean="0"/>
              <a:t> Props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7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6-27 at 16.50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252" y="1676400"/>
            <a:ext cx="6997700" cy="3505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Episodes Containing David Tennant and The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0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6-14 at 11.13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650" y="1417638"/>
            <a:ext cx="7239000" cy="420666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Doctor Regenerates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36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82" y="1676099"/>
            <a:ext cx="7135090" cy="496354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Episodes Where Rose Battled The </a:t>
            </a:r>
            <a:r>
              <a:rPr lang="en-US" dirty="0" err="1" smtClean="0"/>
              <a:t>Daleks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67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6-14 at 11.44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350" y="1704086"/>
            <a:ext cx="7573818" cy="385188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Master Regenerates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06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4294" y="1669450"/>
            <a:ext cx="6141799" cy="436036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David Tennant Regenerates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94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00836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Episodes Where The </a:t>
            </a:r>
            <a:r>
              <a:rPr lang="en-US" dirty="0" err="1" smtClean="0"/>
              <a:t>Cybermen</a:t>
            </a:r>
            <a:r>
              <a:rPr lang="en-US" dirty="0" smtClean="0"/>
              <a:t> Battled The Doctor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82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31</Words>
  <Application>Microsoft Macintosh PowerPoint</Application>
  <PresentationFormat>On-screen Show (4:3)</PresentationFormat>
  <Paragraphs>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Dalek Props</vt:lpstr>
      <vt:lpstr>Episodes Containing David Tennant and The Master</vt:lpstr>
      <vt:lpstr>The Doctor Regenerates</vt:lpstr>
      <vt:lpstr>Episodes Where Rose Battled The Daleks</vt:lpstr>
      <vt:lpstr>The Master Regenerates</vt:lpstr>
      <vt:lpstr>David Tennant Regenerates</vt:lpstr>
      <vt:lpstr>Episodes Where The Cybermen Battled The Doctor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Robinson</dc:creator>
  <cp:lastModifiedBy>Ian Robinson</cp:lastModifiedBy>
  <cp:revision>1</cp:revision>
  <dcterms:created xsi:type="dcterms:W3CDTF">2012-04-13T14:33:47Z</dcterms:created>
  <dcterms:modified xsi:type="dcterms:W3CDTF">2012-04-13T14:41:20Z</dcterms:modified>
</cp:coreProperties>
</file>