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F046-20FD-D64B-A873-CF2D1969ADA3}" type="datetimeFigureOut">
              <a:rPr lang="en-US" smtClean="0"/>
              <a:t>08/05/2012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88423"/>
              </p:ext>
            </p:extLst>
          </p:nvPr>
        </p:nvGraphicFramePr>
        <p:xfrm>
          <a:off x="457200" y="1600200"/>
          <a:ext cx="8229600" cy="40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6326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 = ‘David Tennant’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= ‘Rose Tyler’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episodes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= ‘An Unearthly Child’</a:t>
                      </a:r>
                    </a:p>
                    <a:p>
                      <a:r>
                        <a:rPr lang="en-US" smtClean="0"/>
                        <a:t>episode = ‘1’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‘episode:*’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planet = ‘Earth’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 One-7’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prop:Dalek</a:t>
                      </a:r>
                      <a:r>
                        <a:rPr lang="en-US" dirty="0" smtClean="0"/>
                        <a:t>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species:S</a:t>
                      </a:r>
                      <a:r>
                        <a:rPr lang="en-US" dirty="0" smtClean="0"/>
                        <a:t>*n’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 = ‘</a:t>
                      </a:r>
                      <a:r>
                        <a:rPr lang="en-US" dirty="0" err="1" smtClean="0"/>
                        <a:t>Tardis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84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30 at 14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89" y="1288471"/>
            <a:ext cx="6996548" cy="43855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Dalek</a:t>
            </a:r>
            <a:r>
              <a:rPr lang="en-US" dirty="0" smtClean="0"/>
              <a:t>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27 at 16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252" y="1676400"/>
            <a:ext cx="6997700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Containing David Tennant and The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1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50" y="1417638"/>
            <a:ext cx="7239000" cy="42066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Doctor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1676099"/>
            <a:ext cx="7135090" cy="49635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Rose Battled The </a:t>
            </a:r>
            <a:r>
              <a:rPr lang="en-US" dirty="0" err="1" smtClean="0"/>
              <a:t>Daleks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4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0" y="1704086"/>
            <a:ext cx="7573818" cy="38518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294" y="1669450"/>
            <a:ext cx="6141799" cy="43603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Tennant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8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The </a:t>
            </a:r>
            <a:r>
              <a:rPr lang="en-US" dirty="0" err="1" smtClean="0"/>
              <a:t>Cybermen</a:t>
            </a:r>
            <a:r>
              <a:rPr lang="en-US" dirty="0" smtClean="0"/>
              <a:t> Battled The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102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Indexes</vt:lpstr>
      <vt:lpstr>PowerPoint Presentation</vt:lpstr>
      <vt:lpstr>Dalek Props</vt:lpstr>
      <vt:lpstr>Episodes Containing David Tennant and The Master</vt:lpstr>
      <vt:lpstr>The Doctor Regenerates</vt:lpstr>
      <vt:lpstr>Episodes Where Rose Battled The Daleks</vt:lpstr>
      <vt:lpstr>The Master Regenerates</vt:lpstr>
      <vt:lpstr>David Tennant Regenerates</vt:lpstr>
      <vt:lpstr>Episodes Where The Cybermen Battled The Doctor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Robinson</dc:creator>
  <cp:lastModifiedBy>Ian Robinson</cp:lastModifiedBy>
  <cp:revision>5</cp:revision>
  <dcterms:created xsi:type="dcterms:W3CDTF">2012-04-13T14:33:47Z</dcterms:created>
  <dcterms:modified xsi:type="dcterms:W3CDTF">2012-05-08T14:40:30Z</dcterms:modified>
</cp:coreProperties>
</file>