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30">
  <p:sldMasterIdLst>
    <p:sldMasterId id="2147483785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304" r:id="rId6"/>
    <p:sldId id="305" r:id="rId7"/>
    <p:sldId id="310" r:id="rId8"/>
    <p:sldId id="309" r:id="rId9"/>
    <p:sldId id="313" r:id="rId10"/>
    <p:sldId id="315" r:id="rId11"/>
    <p:sldId id="314" r:id="rId12"/>
    <p:sldId id="308" r:id="rId13"/>
    <p:sldId id="282" r:id="rId14"/>
    <p:sldId id="299" r:id="rId15"/>
    <p:sldId id="312" r:id="rId16"/>
    <p:sldId id="311" r:id="rId17"/>
    <p:sldId id="283" r:id="rId18"/>
    <p:sldId id="294" r:id="rId19"/>
    <p:sldId id="284" r:id="rId20"/>
    <p:sldId id="296" r:id="rId21"/>
    <p:sldId id="295" r:id="rId22"/>
    <p:sldId id="297" r:id="rId23"/>
    <p:sldId id="285" r:id="rId24"/>
    <p:sldId id="298" r:id="rId25"/>
    <p:sldId id="322" r:id="rId26"/>
    <p:sldId id="316" r:id="rId27"/>
    <p:sldId id="319" r:id="rId28"/>
    <p:sldId id="317" r:id="rId29"/>
    <p:sldId id="318" r:id="rId30"/>
    <p:sldId id="320" r:id="rId31"/>
    <p:sldId id="321" r:id="rId32"/>
    <p:sldId id="303" r:id="rId33"/>
    <p:sldId id="306" r:id="rId34"/>
    <p:sldId id="272" r:id="rId35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>
          <p15:clr>
            <a:srgbClr val="A4A3A4"/>
          </p15:clr>
        </p15:guide>
        <p15:guide id="2" pos="11124">
          <p15:clr>
            <a:srgbClr val="A4A3A4"/>
          </p15:clr>
        </p15:guide>
        <p15:guide id="3" orient="horz" pos="6344">
          <p15:clr>
            <a:srgbClr val="A4A3A4"/>
          </p15:clr>
        </p15:guide>
        <p15:guide id="4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E6DACA-E8B7-440E-BF94-A0D4086901C5}">
  <a:tblStyle styleId="{9CE6DACA-E8B7-440E-BF94-A0D4086901C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696" y="36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7990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611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22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815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275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5473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98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857" y="2257496"/>
            <a:ext cx="13761362" cy="5191680"/>
          </a:xfrm>
        </p:spPr>
        <p:txBody>
          <a:bodyPr anchor="b"/>
          <a:lstStyle>
            <a:lvl1pPr>
              <a:defRPr sz="112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857" y="7449174"/>
            <a:ext cx="13761362" cy="134317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1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8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51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6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7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90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1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860" y="7485360"/>
            <a:ext cx="13761360" cy="883691"/>
          </a:xfrm>
        </p:spPr>
        <p:txBody>
          <a:bodyPr anchor="b">
            <a:normAutofit/>
          </a:bodyPr>
          <a:lstStyle>
            <a:lvl1pPr algn="l">
              <a:defRPr sz="374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00857" y="1069340"/>
            <a:ext cx="13761362" cy="56767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859" y="8369051"/>
            <a:ext cx="13761359" cy="769825"/>
          </a:xfrm>
        </p:spPr>
        <p:txBody>
          <a:bodyPr>
            <a:normAutofit/>
          </a:bodyPr>
          <a:lstStyle>
            <a:lvl1pPr marL="0" indent="0">
              <a:buNone/>
              <a:defRPr sz="1871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055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857" y="2257496"/>
            <a:ext cx="13761363" cy="3089204"/>
          </a:xfrm>
        </p:spPr>
        <p:txBody>
          <a:bodyPr/>
          <a:lstStyle>
            <a:lvl1pPr>
              <a:defRPr sz="74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857" y="5703147"/>
            <a:ext cx="13761363" cy="3683282"/>
          </a:xfrm>
        </p:spPr>
        <p:txBody>
          <a:bodyPr anchor="ctr">
            <a:normAutofit/>
          </a:bodyPr>
          <a:lstStyle>
            <a:lvl1pPr marL="0" indent="0">
              <a:buNone/>
              <a:defRPr sz="2807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3639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501" y="2257496"/>
            <a:ext cx="12472891" cy="3622742"/>
          </a:xfrm>
        </p:spPr>
        <p:txBody>
          <a:bodyPr/>
          <a:lstStyle>
            <a:lvl1pPr>
              <a:defRPr sz="74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3009967" y="5880238"/>
            <a:ext cx="11350755" cy="53353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183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857" y="6783802"/>
            <a:ext cx="13761363" cy="2613942"/>
          </a:xfrm>
        </p:spPr>
        <p:txBody>
          <a:bodyPr anchor="ctr">
            <a:normAutofit/>
          </a:bodyPr>
          <a:lstStyle>
            <a:lvl1pPr marL="0" indent="0">
              <a:buNone/>
              <a:defRPr sz="2807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00662" y="1514436"/>
            <a:ext cx="1250377" cy="301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9022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8518" y="4075573"/>
            <a:ext cx="1250377" cy="301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9022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960627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856" y="4871439"/>
            <a:ext cx="13761365" cy="2577736"/>
          </a:xfrm>
        </p:spPr>
        <p:txBody>
          <a:bodyPr anchor="b"/>
          <a:lstStyle>
            <a:lvl1pPr algn="l">
              <a:defRPr sz="623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857" y="7449175"/>
            <a:ext cx="13761363" cy="1341587"/>
          </a:xfrm>
        </p:spPr>
        <p:txBody>
          <a:bodyPr anchor="t"/>
          <a:lstStyle>
            <a:lvl1pPr marL="0" indent="0" algn="l">
              <a:buNone/>
              <a:defRPr sz="3118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1144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5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919" y="3089204"/>
            <a:ext cx="4594886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350" y="4158544"/>
            <a:ext cx="4564455" cy="5596709"/>
          </a:xfrm>
        </p:spPr>
        <p:txBody>
          <a:bodyPr anchor="t">
            <a:normAutofit/>
          </a:bodyPr>
          <a:lstStyle>
            <a:lvl1pPr marL="0" indent="0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55576" y="3089204"/>
            <a:ext cx="4578319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6039121" y="4158544"/>
            <a:ext cx="4594773" cy="5596709"/>
          </a:xfrm>
        </p:spPr>
        <p:txBody>
          <a:bodyPr anchor="t">
            <a:normAutofit/>
          </a:bodyPr>
          <a:lstStyle>
            <a:lvl1pPr marL="0" indent="0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109152" y="3089204"/>
            <a:ext cx="4571882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109152" y="4158544"/>
            <a:ext cx="4571882" cy="5596709"/>
          </a:xfrm>
        </p:spPr>
        <p:txBody>
          <a:bodyPr anchor="t">
            <a:normAutofit/>
          </a:bodyPr>
          <a:lstStyle>
            <a:lvl1pPr marL="0" indent="0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809968" y="3326836"/>
            <a:ext cx="0" cy="617840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855816" y="3326836"/>
            <a:ext cx="0" cy="61853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8530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5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7349" y="6628332"/>
            <a:ext cx="4584258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349" y="3445651"/>
            <a:ext cx="4584258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17349" y="7526874"/>
            <a:ext cx="4584258" cy="1027847"/>
          </a:xfrm>
        </p:spPr>
        <p:txBody>
          <a:bodyPr anchor="t">
            <a:normAutofit/>
          </a:bodyPr>
          <a:lstStyle>
            <a:lvl1pPr marL="0" indent="0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64489" y="6628332"/>
            <a:ext cx="4569406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064487" y="3445651"/>
            <a:ext cx="4569406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062378" y="7526872"/>
            <a:ext cx="4575457" cy="1027847"/>
          </a:xfrm>
        </p:spPr>
        <p:txBody>
          <a:bodyPr anchor="t">
            <a:normAutofit/>
          </a:bodyPr>
          <a:lstStyle>
            <a:lvl1pPr marL="0" indent="0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109152" y="6628332"/>
            <a:ext cx="4571882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109151" y="3445651"/>
            <a:ext cx="4571882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108958" y="7526869"/>
            <a:ext cx="4577938" cy="1027847"/>
          </a:xfrm>
        </p:spPr>
        <p:txBody>
          <a:bodyPr anchor="t">
            <a:normAutofit/>
          </a:bodyPr>
          <a:lstStyle>
            <a:lvl1pPr marL="0" indent="0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809968" y="3326836"/>
            <a:ext cx="0" cy="617840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855816" y="3326836"/>
            <a:ext cx="0" cy="61853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2448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48300" y="670815"/>
            <a:ext cx="2732734" cy="908443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7350" y="1383709"/>
            <a:ext cx="11574507" cy="8371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860" y="4462185"/>
            <a:ext cx="13761360" cy="2986990"/>
          </a:xfrm>
        </p:spPr>
        <p:txBody>
          <a:bodyPr anchor="b"/>
          <a:lstStyle>
            <a:lvl1pPr algn="l">
              <a:defRPr sz="623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857" y="7449175"/>
            <a:ext cx="13761362" cy="1341587"/>
          </a:xfrm>
        </p:spPr>
        <p:txBody>
          <a:bodyPr anchor="t"/>
          <a:lstStyle>
            <a:lvl1pPr marL="0" indent="0" algn="l">
              <a:buNone/>
              <a:defRPr sz="3118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9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20334" y="3212972"/>
            <a:ext cx="6854969" cy="6542282"/>
          </a:xfrm>
        </p:spPr>
        <p:txBody>
          <a:bodyPr>
            <a:normAutofit/>
          </a:bodyPr>
          <a:lstStyle>
            <a:lvl1pPr>
              <a:defRPr sz="2807"/>
            </a:lvl1pPr>
            <a:lvl2pPr>
              <a:defRPr sz="2495"/>
            </a:lvl2pPr>
            <a:lvl3pPr>
              <a:defRPr sz="2183"/>
            </a:lvl3pPr>
            <a:lvl4pPr>
              <a:defRPr sz="1871"/>
            </a:lvl4pPr>
            <a:lvl5pPr>
              <a:defRPr sz="1871"/>
            </a:lvl5pPr>
            <a:lvl6pPr>
              <a:defRPr sz="1871"/>
            </a:lvl6pPr>
            <a:lvl7pPr>
              <a:defRPr sz="1871"/>
            </a:lvl7pPr>
            <a:lvl8pPr>
              <a:defRPr sz="1871"/>
            </a:lvl8pPr>
            <a:lvl9pPr>
              <a:defRPr sz="18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6740" y="3205981"/>
            <a:ext cx="6854972" cy="6549271"/>
          </a:xfrm>
        </p:spPr>
        <p:txBody>
          <a:bodyPr>
            <a:normAutofit/>
          </a:bodyPr>
          <a:lstStyle>
            <a:lvl1pPr>
              <a:defRPr sz="2807"/>
            </a:lvl1pPr>
            <a:lvl2pPr>
              <a:defRPr sz="2495"/>
            </a:lvl2pPr>
            <a:lvl3pPr>
              <a:defRPr sz="2183"/>
            </a:lvl3pPr>
            <a:lvl4pPr>
              <a:defRPr sz="1871"/>
            </a:lvl4pPr>
            <a:lvl5pPr>
              <a:defRPr sz="1871"/>
            </a:lvl5pPr>
            <a:lvl6pPr>
              <a:defRPr sz="1871"/>
            </a:lvl6pPr>
            <a:lvl7pPr>
              <a:defRPr sz="1871"/>
            </a:lvl7pPr>
            <a:lvl8pPr>
              <a:defRPr sz="1871"/>
            </a:lvl8pPr>
            <a:lvl9pPr>
              <a:defRPr sz="18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8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0335" y="2970389"/>
            <a:ext cx="6854967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20334" y="3920913"/>
            <a:ext cx="6854969" cy="5834340"/>
          </a:xfrm>
        </p:spPr>
        <p:txBody>
          <a:bodyPr>
            <a:normAutofit/>
          </a:bodyPr>
          <a:lstStyle>
            <a:lvl1pPr>
              <a:defRPr sz="2807"/>
            </a:lvl1pPr>
            <a:lvl2pPr>
              <a:defRPr sz="2495"/>
            </a:lvl2pPr>
            <a:lvl3pPr>
              <a:defRPr sz="2183"/>
            </a:lvl3pPr>
            <a:lvl4pPr>
              <a:defRPr sz="1871"/>
            </a:lvl4pPr>
            <a:lvl5pPr>
              <a:defRPr sz="1871"/>
            </a:lvl5pPr>
            <a:lvl6pPr>
              <a:defRPr sz="1871"/>
            </a:lvl6pPr>
            <a:lvl7pPr>
              <a:defRPr sz="1871"/>
            </a:lvl7pPr>
            <a:lvl8pPr>
              <a:defRPr sz="1871"/>
            </a:lvl8pPr>
            <a:lvl9pPr>
              <a:defRPr sz="18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16743" y="2970389"/>
            <a:ext cx="6854969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16743" y="3920913"/>
            <a:ext cx="6854969" cy="5834340"/>
          </a:xfrm>
        </p:spPr>
        <p:txBody>
          <a:bodyPr>
            <a:normAutofit/>
          </a:bodyPr>
          <a:lstStyle>
            <a:lvl1pPr>
              <a:defRPr sz="2807"/>
            </a:lvl1pPr>
            <a:lvl2pPr>
              <a:defRPr sz="2495"/>
            </a:lvl2pPr>
            <a:lvl3pPr>
              <a:defRPr sz="2183"/>
            </a:lvl3pPr>
            <a:lvl4pPr>
              <a:defRPr sz="1871"/>
            </a:lvl4pPr>
            <a:lvl5pPr>
              <a:defRPr sz="1871"/>
            </a:lvl5pPr>
            <a:lvl6pPr>
              <a:defRPr sz="1871"/>
            </a:lvl6pPr>
            <a:lvl7pPr>
              <a:defRPr sz="1871"/>
            </a:lvl7pPr>
            <a:lvl8pPr>
              <a:defRPr sz="1871"/>
            </a:lvl8pPr>
            <a:lvl9pPr>
              <a:defRPr sz="18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5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0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855" y="2257495"/>
            <a:ext cx="5303091" cy="2257496"/>
          </a:xfrm>
        </p:spPr>
        <p:txBody>
          <a:bodyPr anchor="b"/>
          <a:lstStyle>
            <a:lvl1pPr algn="l">
              <a:defRPr sz="374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0389" y="2257496"/>
            <a:ext cx="8101831" cy="7128933"/>
          </a:xfrm>
        </p:spPr>
        <p:txBody>
          <a:bodyPr anchor="ctr">
            <a:normAutofit/>
          </a:bodyPr>
          <a:lstStyle>
            <a:lvl1pPr>
              <a:defRPr sz="3118"/>
            </a:lvl1pPr>
            <a:lvl2pPr>
              <a:defRPr sz="2807"/>
            </a:lvl2pPr>
            <a:lvl3pPr>
              <a:defRPr sz="2495"/>
            </a:lvl3pPr>
            <a:lvl4pPr>
              <a:defRPr sz="2183"/>
            </a:lvl4pPr>
            <a:lvl5pPr>
              <a:defRPr sz="2183"/>
            </a:lvl5pPr>
            <a:lvl6pPr>
              <a:defRPr sz="2183"/>
            </a:lvl6pPr>
            <a:lvl7pPr>
              <a:defRPr sz="2183"/>
            </a:lvl7pPr>
            <a:lvl8pPr>
              <a:defRPr sz="2183"/>
            </a:lvl8pPr>
            <a:lvl9pPr>
              <a:defRPr sz="21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855" y="4879359"/>
            <a:ext cx="5303090" cy="4514990"/>
          </a:xfrm>
        </p:spPr>
        <p:txBody>
          <a:bodyPr/>
          <a:lstStyle>
            <a:lvl1pPr marL="0" indent="0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4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224" y="2891166"/>
            <a:ext cx="7941087" cy="2455534"/>
          </a:xfrm>
        </p:spPr>
        <p:txBody>
          <a:bodyPr anchor="b">
            <a:normAutofit/>
          </a:bodyPr>
          <a:lstStyle>
            <a:lvl1pPr algn="l">
              <a:defRPr sz="56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6044" y="1782234"/>
            <a:ext cx="4990207" cy="71289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857" y="5703147"/>
            <a:ext cx="7928727" cy="2138680"/>
          </a:xfrm>
        </p:spPr>
        <p:txBody>
          <a:bodyPr>
            <a:normAutofit/>
          </a:bodyPr>
          <a:lstStyle>
            <a:lvl1pPr marL="0" indent="0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90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162732"/>
            <a:ext cx="6294690" cy="6530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509920"/>
            <a:ext cx="2373813" cy="368835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3423557" y="2613942"/>
            <a:ext cx="4396135" cy="439617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2473043" y="1"/>
            <a:ext cx="2500073" cy="17797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3418671" y="9505244"/>
            <a:ext cx="1549475" cy="118815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275104" y="0"/>
            <a:ext cx="1069330" cy="17822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7446" y="705905"/>
            <a:ext cx="14664266" cy="21837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0334" y="3201032"/>
            <a:ext cx="13949848" cy="654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835121" y="2792170"/>
            <a:ext cx="1544601" cy="4752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71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957667" y="5029077"/>
            <a:ext cx="6018421" cy="4752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71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6142146" y="461119"/>
            <a:ext cx="1306957" cy="11970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366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2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hf hdr="0" ftr="0" dt="0"/>
  <p:txStyles>
    <p:titleStyle>
      <a:lvl1pPr algn="l" defTabSz="712866" rtl="0" eaLnBrk="1" latinLnBrk="0" hangingPunct="1">
        <a:spcBef>
          <a:spcPct val="0"/>
        </a:spcBef>
        <a:buNone/>
        <a:defRPr sz="654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34650" indent="-534650" algn="l" defTabSz="712866" rtl="0" eaLnBrk="1" latinLnBrk="0" hangingPunct="1">
        <a:spcBef>
          <a:spcPts val="155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118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58408" indent="-445541" algn="l" defTabSz="712866" rtl="0" eaLnBrk="1" latinLnBrk="0" hangingPunct="1">
        <a:spcBef>
          <a:spcPts val="155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7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82166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95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95032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83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207898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83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907355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83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633631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83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346497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83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6059363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83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kihow.com/Play-Dots-and-Boxes" TargetMode="External"/><Relationship Id="rId3" Type="http://schemas.openxmlformats.org/officeDocument/2006/relationships/hyperlink" Target="https://www.geeksforgeeks.org/setfillstyle-floodfill-c/" TargetMode="External"/><Relationship Id="rId7" Type="http://schemas.openxmlformats.org/officeDocument/2006/relationships/hyperlink" Target="https://www.youtube.com/watch?v=r7yOMz8HrH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ome.cs.colorado.edu/~main/bgi/dev-c++/" TargetMode="External"/><Relationship Id="rId5" Type="http://schemas.openxmlformats.org/officeDocument/2006/relationships/hyperlink" Target="https://www.researchgate.net/publication/301454149_Technique_Analysis_of_Dots-and-Boxes" TargetMode="External"/><Relationship Id="rId4" Type="http://schemas.openxmlformats.org/officeDocument/2006/relationships/hyperlink" Target="https://en.wikipedia.org/wiki/Dots_and_Boxe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3"/>
          <p:cNvGrpSpPr/>
          <p:nvPr/>
        </p:nvGrpSpPr>
        <p:grpSpPr>
          <a:xfrm>
            <a:off x="0" y="2070100"/>
            <a:ext cx="15071695" cy="827992"/>
            <a:chOff x="-16184" y="8640158"/>
            <a:chExt cx="4045716" cy="439420"/>
          </a:xfrm>
        </p:grpSpPr>
        <p:sp>
          <p:nvSpPr>
            <p:cNvPr id="90" name="Google Shape;90;p13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dirty="0">
                  <a:solidFill>
                    <a:schemeClr val="lt1"/>
                  </a:solidFill>
                  <a:latin typeface="Algerian" panose="04020705040A02060702" pitchFamily="82" charset="0"/>
                  <a:ea typeface="Calibri"/>
                  <a:cs typeface="Calibri"/>
                  <a:sym typeface="Calibri"/>
                </a:rPr>
                <a:t>BLOCK-GAMES</a:t>
              </a:r>
              <a:endParaRPr sz="1800" b="0" i="0" u="none" strike="noStrike" cap="none" dirty="0">
                <a:solidFill>
                  <a:schemeClr val="lt1"/>
                </a:solidFill>
                <a:latin typeface="Algerian" panose="04020705040A02060702" pitchFamily="8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3"/>
          <p:cNvSpPr txBox="1"/>
          <p:nvPr/>
        </p:nvSpPr>
        <p:spPr>
          <a:xfrm>
            <a:off x="208756" y="698500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+mj-lt"/>
                <a:cs typeface="Times New Roman"/>
                <a:sym typeface="Times New Roman"/>
              </a:rPr>
              <a:t>Far Western University</a:t>
            </a:r>
            <a:endParaRPr b="1" dirty="0">
              <a:latin typeface="+mj-lt"/>
            </a:endParaRPr>
          </a:p>
        </p:txBody>
      </p:sp>
      <p:grpSp>
        <p:nvGrpSpPr>
          <p:cNvPr id="94" name="Google Shape;94;p13"/>
          <p:cNvGrpSpPr/>
          <p:nvPr/>
        </p:nvGrpSpPr>
        <p:grpSpPr>
          <a:xfrm>
            <a:off x="-19844" y="4221843"/>
            <a:ext cx="4134644" cy="667645"/>
            <a:chOff x="601553" y="8642689"/>
            <a:chExt cx="3734795" cy="354323"/>
          </a:xfrm>
        </p:grpSpPr>
        <p:sp>
          <p:nvSpPr>
            <p:cNvPr id="95" name="Google Shape;95;p13"/>
            <p:cNvSpPr/>
            <p:nvPr/>
          </p:nvSpPr>
          <p:spPr>
            <a:xfrm>
              <a:off x="601553" y="8642693"/>
              <a:ext cx="3321810" cy="3543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Presented by</a:t>
              </a: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621605" y="8642689"/>
              <a:ext cx="714743" cy="354319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13"/>
          <p:cNvGrpSpPr/>
          <p:nvPr/>
        </p:nvGrpSpPr>
        <p:grpSpPr>
          <a:xfrm>
            <a:off x="15247247" y="4245779"/>
            <a:ext cx="3782909" cy="667644"/>
            <a:chOff x="-301759" y="8642690"/>
            <a:chExt cx="4225122" cy="354322"/>
          </a:xfrm>
        </p:grpSpPr>
        <p:sp>
          <p:nvSpPr>
            <p:cNvPr id="98" name="Google Shape;98;p13"/>
            <p:cNvSpPr/>
            <p:nvPr/>
          </p:nvSpPr>
          <p:spPr>
            <a:xfrm>
              <a:off x="0" y="8642690"/>
              <a:ext cx="3923363" cy="3543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Guided by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-301759" y="8642693"/>
              <a:ext cx="714743" cy="354319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3"/>
          <p:cNvSpPr txBox="1"/>
          <p:nvPr/>
        </p:nvSpPr>
        <p:spPr>
          <a:xfrm>
            <a:off x="317578" y="5257923"/>
            <a:ext cx="4419600" cy="273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Anuradha Bhatta (3)</a:t>
            </a:r>
            <a:endParaRPr sz="24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Dipa Joshi (12)</a:t>
            </a:r>
            <a:endParaRPr sz="24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Dipak Raj Giri (13)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Menuka Paneru (25)</a:t>
            </a:r>
            <a:endParaRPr sz="24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4443541" y="4981452"/>
            <a:ext cx="447068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Er . Birendra Singh </a:t>
            </a:r>
            <a:r>
              <a:rPr lang="en-US" sz="32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Dhami</a:t>
            </a:r>
            <a:endParaRPr sz="3200" b="1" dirty="0"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16237" y="9568581"/>
            <a:ext cx="19010314" cy="1112119"/>
            <a:chOff x="-2" y="9568581"/>
            <a:chExt cx="19010314" cy="1112119"/>
          </a:xfrm>
        </p:grpSpPr>
        <p:grpSp>
          <p:nvGrpSpPr>
            <p:cNvPr id="104" name="Google Shape;104;p13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" name="Google Shape;107;p13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3"/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Faculty of Engineering</a:t>
            </a:r>
            <a:endParaRPr b="1" dirty="0"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sz="quarter" idx="12"/>
          </p:nvPr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8D99D-F6AA-D274-265C-8211A9057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8735" y="754687"/>
            <a:ext cx="2327021" cy="23270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9EDBB3-FF39-8EEC-72D8-4285D6A72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904" y="4064452"/>
            <a:ext cx="3512733" cy="35127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34;p15">
            <a:extLst>
              <a:ext uri="{FF2B5EF4-FFF2-40B4-BE49-F238E27FC236}">
                <a16:creationId xmlns:a16="http://schemas.microsoft.com/office/drawing/2014/main" id="{C956A1E0-7823-AE1F-388B-150DBC376614}"/>
              </a:ext>
            </a:extLst>
          </p:cNvPr>
          <p:cNvGrpSpPr/>
          <p:nvPr/>
        </p:nvGrpSpPr>
        <p:grpSpPr>
          <a:xfrm>
            <a:off x="-1" y="9705522"/>
            <a:ext cx="19010314" cy="1188357"/>
            <a:chOff x="-2" y="9568581"/>
            <a:chExt cx="19010314" cy="1112119"/>
          </a:xfrm>
        </p:grpSpPr>
        <p:grpSp>
          <p:nvGrpSpPr>
            <p:cNvPr id="17" name="Google Shape;135;p15">
              <a:extLst>
                <a:ext uri="{FF2B5EF4-FFF2-40B4-BE49-F238E27FC236}">
                  <a16:creationId xmlns:a16="http://schemas.microsoft.com/office/drawing/2014/main" id="{2028D153-D2B1-FD07-095C-A268D8CFE351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9" name="Google Shape;136;p15">
                <a:extLst>
                  <a:ext uri="{FF2B5EF4-FFF2-40B4-BE49-F238E27FC236}">
                    <a16:creationId xmlns:a16="http://schemas.microsoft.com/office/drawing/2014/main" id="{C1BD773B-8AEE-FA6F-1A88-F10DEBF6E89A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    BLOCK</a:t>
                </a:r>
                <a:r>
                  <a:rPr lang="en-US" sz="4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-</a:t>
                </a: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GAMES</a:t>
                </a:r>
                <a:endParaRPr sz="40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p:sp>
            <p:nvSpPr>
              <p:cNvPr id="20" name="Google Shape;137;p15">
                <a:extLst>
                  <a:ext uri="{FF2B5EF4-FFF2-40B4-BE49-F238E27FC236}">
                    <a16:creationId xmlns:a16="http://schemas.microsoft.com/office/drawing/2014/main" id="{87BBDECA-C1FF-D641-31AB-EECF1B418A47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" name="Google Shape;138;p15">
              <a:extLst>
                <a:ext uri="{FF2B5EF4-FFF2-40B4-BE49-F238E27FC236}">
                  <a16:creationId xmlns:a16="http://schemas.microsoft.com/office/drawing/2014/main" id="{C4F2653F-28F0-45DC-EE88-F9C9BDBCCF58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141;p15">
            <a:extLst>
              <a:ext uri="{FF2B5EF4-FFF2-40B4-BE49-F238E27FC236}">
                <a16:creationId xmlns:a16="http://schemas.microsoft.com/office/drawing/2014/main" id="{5E45BB15-DC6D-6F05-502A-ED9CA5F69E01}"/>
              </a:ext>
            </a:extLst>
          </p:cNvPr>
          <p:cNvSpPr txBox="1"/>
          <p:nvPr/>
        </p:nvSpPr>
        <p:spPr>
          <a:xfrm>
            <a:off x="17887158" y="9911199"/>
            <a:ext cx="803640" cy="60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142;p15">
            <a:extLst>
              <a:ext uri="{FF2B5EF4-FFF2-40B4-BE49-F238E27FC236}">
                <a16:creationId xmlns:a16="http://schemas.microsoft.com/office/drawing/2014/main" id="{A2339F74-9065-A70A-D28C-08BCFC07204D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3" name="Google Shape;143;p15">
              <a:extLst>
                <a:ext uri="{FF2B5EF4-FFF2-40B4-BE49-F238E27FC236}">
                  <a16:creationId xmlns:a16="http://schemas.microsoft.com/office/drawing/2014/main" id="{94DDAD89-E68B-CD52-31DE-A2B98936E0D4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FEASIBILITY ANALYSIS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44;p15">
              <a:extLst>
                <a:ext uri="{FF2B5EF4-FFF2-40B4-BE49-F238E27FC236}">
                  <a16:creationId xmlns:a16="http://schemas.microsoft.com/office/drawing/2014/main" id="{BA93A86E-0509-4399-86DA-3F436B71B230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145;p15">
            <a:extLst>
              <a:ext uri="{FF2B5EF4-FFF2-40B4-BE49-F238E27FC236}">
                <a16:creationId xmlns:a16="http://schemas.microsoft.com/office/drawing/2014/main" id="{6EF946C7-3532-1ACD-7553-DAF2F1E028D4}"/>
              </a:ext>
            </a:extLst>
          </p:cNvPr>
          <p:cNvSpPr txBox="1"/>
          <p:nvPr/>
        </p:nvSpPr>
        <p:spPr>
          <a:xfrm>
            <a:off x="309043" y="1770635"/>
            <a:ext cx="14758714" cy="606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Technical Feasibility</a:t>
            </a: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Since this game is made with C++ , it is platform independent.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The executable file of this game is build for windows so this executable is dependent on Windows 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This game can be played on PC/Laptop/Tablet  with windows OS , for other OS we have to use that source code to build the respective executable for that 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8208597-FD05-36A4-7D15-125935EE4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870" y="2834707"/>
            <a:ext cx="2819400" cy="2819400"/>
          </a:xfrm>
          <a:prstGeom prst="rect">
            <a:avLst/>
          </a:prstGeom>
        </p:spPr>
      </p:pic>
      <p:sp>
        <p:nvSpPr>
          <p:cNvPr id="27" name="Google Shape;108;p13">
            <a:extLst>
              <a:ext uri="{FF2B5EF4-FFF2-40B4-BE49-F238E27FC236}">
                <a16:creationId xmlns:a16="http://schemas.microsoft.com/office/drawing/2014/main" id="{9133A2D1-5A24-569F-F071-C5F0B3CD4E3E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38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34;p15">
            <a:extLst>
              <a:ext uri="{FF2B5EF4-FFF2-40B4-BE49-F238E27FC236}">
                <a16:creationId xmlns:a16="http://schemas.microsoft.com/office/drawing/2014/main" id="{C956A1E0-7823-AE1F-388B-150DBC376614}"/>
              </a:ext>
            </a:extLst>
          </p:cNvPr>
          <p:cNvGrpSpPr/>
          <p:nvPr/>
        </p:nvGrpSpPr>
        <p:grpSpPr>
          <a:xfrm>
            <a:off x="-1" y="9705522"/>
            <a:ext cx="19010314" cy="1188357"/>
            <a:chOff x="-2" y="9568581"/>
            <a:chExt cx="19010314" cy="1112119"/>
          </a:xfrm>
        </p:grpSpPr>
        <p:grpSp>
          <p:nvGrpSpPr>
            <p:cNvPr id="17" name="Google Shape;135;p15">
              <a:extLst>
                <a:ext uri="{FF2B5EF4-FFF2-40B4-BE49-F238E27FC236}">
                  <a16:creationId xmlns:a16="http://schemas.microsoft.com/office/drawing/2014/main" id="{2028D153-D2B1-FD07-095C-A268D8CFE351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9" name="Google Shape;136;p15">
                <a:extLst>
                  <a:ext uri="{FF2B5EF4-FFF2-40B4-BE49-F238E27FC236}">
                    <a16:creationId xmlns:a16="http://schemas.microsoft.com/office/drawing/2014/main" id="{C1BD773B-8AEE-FA6F-1A88-F10DEBF6E89A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    BLOCK</a:t>
                </a:r>
                <a:r>
                  <a:rPr lang="en-US" sz="4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-</a:t>
                </a: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GAMES</a:t>
                </a:r>
                <a:endParaRPr sz="40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p:sp>
            <p:nvSpPr>
              <p:cNvPr id="20" name="Google Shape;137;p15">
                <a:extLst>
                  <a:ext uri="{FF2B5EF4-FFF2-40B4-BE49-F238E27FC236}">
                    <a16:creationId xmlns:a16="http://schemas.microsoft.com/office/drawing/2014/main" id="{87BBDECA-C1FF-D641-31AB-EECF1B418A47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" name="Google Shape;138;p15">
              <a:extLst>
                <a:ext uri="{FF2B5EF4-FFF2-40B4-BE49-F238E27FC236}">
                  <a16:creationId xmlns:a16="http://schemas.microsoft.com/office/drawing/2014/main" id="{C4F2653F-28F0-45DC-EE88-F9C9BDBCCF58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141;p15">
            <a:extLst>
              <a:ext uri="{FF2B5EF4-FFF2-40B4-BE49-F238E27FC236}">
                <a16:creationId xmlns:a16="http://schemas.microsoft.com/office/drawing/2014/main" id="{5E45BB15-DC6D-6F05-502A-ED9CA5F69E01}"/>
              </a:ext>
            </a:extLst>
          </p:cNvPr>
          <p:cNvSpPr txBox="1"/>
          <p:nvPr/>
        </p:nvSpPr>
        <p:spPr>
          <a:xfrm>
            <a:off x="17729344" y="9911198"/>
            <a:ext cx="961453" cy="78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142;p15">
            <a:extLst>
              <a:ext uri="{FF2B5EF4-FFF2-40B4-BE49-F238E27FC236}">
                <a16:creationId xmlns:a16="http://schemas.microsoft.com/office/drawing/2014/main" id="{A2339F74-9065-A70A-D28C-08BCFC07204D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3" name="Google Shape;143;p15">
              <a:extLst>
                <a:ext uri="{FF2B5EF4-FFF2-40B4-BE49-F238E27FC236}">
                  <a16:creationId xmlns:a16="http://schemas.microsoft.com/office/drawing/2014/main" id="{94DDAD89-E68B-CD52-31DE-A2B98936E0D4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REQUIRMENTS</a:t>
              </a:r>
              <a:endPara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44;p15">
              <a:extLst>
                <a:ext uri="{FF2B5EF4-FFF2-40B4-BE49-F238E27FC236}">
                  <a16:creationId xmlns:a16="http://schemas.microsoft.com/office/drawing/2014/main" id="{BA93A86E-0509-4399-86DA-3F436B71B230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8208597-FD05-36A4-7D15-125935EE4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2496" y="2834707"/>
            <a:ext cx="2819400" cy="2819400"/>
          </a:xfrm>
          <a:prstGeom prst="rect">
            <a:avLst/>
          </a:prstGeom>
        </p:spPr>
      </p:pic>
      <p:sp>
        <p:nvSpPr>
          <p:cNvPr id="27" name="Google Shape;108;p13">
            <a:extLst>
              <a:ext uri="{FF2B5EF4-FFF2-40B4-BE49-F238E27FC236}">
                <a16:creationId xmlns:a16="http://schemas.microsoft.com/office/drawing/2014/main" id="{9133A2D1-5A24-569F-F071-C5F0B3CD4E3E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F0A46B-4732-2206-BF7F-35CDA53E9231}"/>
              </a:ext>
            </a:extLst>
          </p:cNvPr>
          <p:cNvSpPr/>
          <p:nvPr/>
        </p:nvSpPr>
        <p:spPr>
          <a:xfrm>
            <a:off x="-4509" y="1654627"/>
            <a:ext cx="7854490" cy="8020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Hardware Requirement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PC/Laptop/Tablet</a:t>
            </a:r>
            <a:endParaRPr lang="en-US" sz="28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800" b="1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Processor: 1.4 Ghz,32 bit or more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8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Ram: 512MB or more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8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HDD or SSD: compatible with processor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8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Display: (700 x 750) Capable video adapter and monitor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2800" b="1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Mouse or Touch screen</a:t>
            </a: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92D714-D634-883F-1F06-DD9C80279586}"/>
              </a:ext>
            </a:extLst>
          </p:cNvPr>
          <p:cNvSpPr/>
          <p:nvPr/>
        </p:nvSpPr>
        <p:spPr>
          <a:xfrm>
            <a:off x="7881258" y="1654629"/>
            <a:ext cx="7969334" cy="8020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Software Requirement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Operating system: windows 7, windows 10, windows 8, windows_xp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8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Compiler  tdm_gcc 32 bit (included graphics .h)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8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IDE : CodeBlocks , VsCode , 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dev-C++,turbo-C++ etc.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800" b="1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8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8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6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34;p15">
            <a:extLst>
              <a:ext uri="{FF2B5EF4-FFF2-40B4-BE49-F238E27FC236}">
                <a16:creationId xmlns:a16="http://schemas.microsoft.com/office/drawing/2014/main" id="{5FB0EE61-08F3-E925-7F89-607EEA27E5B2}"/>
              </a:ext>
            </a:extLst>
          </p:cNvPr>
          <p:cNvGrpSpPr/>
          <p:nvPr/>
        </p:nvGrpSpPr>
        <p:grpSpPr>
          <a:xfrm>
            <a:off x="-1" y="9705522"/>
            <a:ext cx="19010314" cy="1188357"/>
            <a:chOff x="-2" y="9568581"/>
            <a:chExt cx="19010314" cy="1112119"/>
          </a:xfrm>
        </p:grpSpPr>
        <p:grpSp>
          <p:nvGrpSpPr>
            <p:cNvPr id="18" name="Google Shape;135;p15">
              <a:extLst>
                <a:ext uri="{FF2B5EF4-FFF2-40B4-BE49-F238E27FC236}">
                  <a16:creationId xmlns:a16="http://schemas.microsoft.com/office/drawing/2014/main" id="{5FA29A58-8F5F-2933-A8A8-CAA8D162AFC1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0" name="Google Shape;136;p15">
                <a:extLst>
                  <a:ext uri="{FF2B5EF4-FFF2-40B4-BE49-F238E27FC236}">
                    <a16:creationId xmlns:a16="http://schemas.microsoft.com/office/drawing/2014/main" id="{DA0FDEDA-F770-67B3-C865-C38C87AC543D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    BLOCK</a:t>
                </a:r>
                <a:r>
                  <a:rPr lang="en-US" sz="4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-</a:t>
                </a: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GAMES</a:t>
                </a:r>
                <a:endParaRPr sz="40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p:sp>
            <p:nvSpPr>
              <p:cNvPr id="21" name="Google Shape;137;p15">
                <a:extLst>
                  <a:ext uri="{FF2B5EF4-FFF2-40B4-BE49-F238E27FC236}">
                    <a16:creationId xmlns:a16="http://schemas.microsoft.com/office/drawing/2014/main" id="{D334B457-BCC4-D4F3-6CD1-862E7BE33332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" name="Google Shape;138;p15">
              <a:extLst>
                <a:ext uri="{FF2B5EF4-FFF2-40B4-BE49-F238E27FC236}">
                  <a16:creationId xmlns:a16="http://schemas.microsoft.com/office/drawing/2014/main" id="{0343A6A8-25B8-0AEA-C9F9-B0CC08CCC0F2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141;p15">
            <a:extLst>
              <a:ext uri="{FF2B5EF4-FFF2-40B4-BE49-F238E27FC236}">
                <a16:creationId xmlns:a16="http://schemas.microsoft.com/office/drawing/2014/main" id="{CC80AEC4-253B-3114-1E95-B6C9D071CA1B}"/>
              </a:ext>
            </a:extLst>
          </p:cNvPr>
          <p:cNvSpPr txBox="1"/>
          <p:nvPr/>
        </p:nvSpPr>
        <p:spPr>
          <a:xfrm>
            <a:off x="18044970" y="9911199"/>
            <a:ext cx="645827" cy="60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142;p15">
            <a:extLst>
              <a:ext uri="{FF2B5EF4-FFF2-40B4-BE49-F238E27FC236}">
                <a16:creationId xmlns:a16="http://schemas.microsoft.com/office/drawing/2014/main" id="{571D01A5-4BD7-EC55-2530-96F101959AE1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4" name="Google Shape;143;p15">
              <a:extLst>
                <a:ext uri="{FF2B5EF4-FFF2-40B4-BE49-F238E27FC236}">
                  <a16:creationId xmlns:a16="http://schemas.microsoft.com/office/drawing/2014/main" id="{BCAC7618-102A-362E-C49A-9EC4216BF3D6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METHODOLOGY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44;p15">
              <a:extLst>
                <a:ext uri="{FF2B5EF4-FFF2-40B4-BE49-F238E27FC236}">
                  <a16:creationId xmlns:a16="http://schemas.microsoft.com/office/drawing/2014/main" id="{ABF64D07-6BF5-2F6D-ACD4-44F3B9DF0D04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145;p15">
            <a:extLst>
              <a:ext uri="{FF2B5EF4-FFF2-40B4-BE49-F238E27FC236}">
                <a16:creationId xmlns:a16="http://schemas.microsoft.com/office/drawing/2014/main" id="{8F3C124F-DF9E-A19A-D5A9-4F2FA0F835CF}"/>
              </a:ext>
            </a:extLst>
          </p:cNvPr>
          <p:cNvSpPr txBox="1"/>
          <p:nvPr/>
        </p:nvSpPr>
        <p:spPr>
          <a:xfrm>
            <a:off x="898773" y="2017507"/>
            <a:ext cx="14168984" cy="55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This game is made with C++.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It uses concept of classes and objects so it divides the game into small pieces using classes and functions.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To represent the sides we make the objects of classes and give them some functions to operate on this.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File handling is used in about and the help section.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Graphics is used for showing the output which is a predefined library.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912B10D-2137-2471-7185-05695B54E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870" y="2834707"/>
            <a:ext cx="2819400" cy="2819400"/>
          </a:xfrm>
          <a:prstGeom prst="rect">
            <a:avLst/>
          </a:prstGeom>
        </p:spPr>
      </p:pic>
      <p:sp>
        <p:nvSpPr>
          <p:cNvPr id="28" name="Google Shape;108;p13">
            <a:extLst>
              <a:ext uri="{FF2B5EF4-FFF2-40B4-BE49-F238E27FC236}">
                <a16:creationId xmlns:a16="http://schemas.microsoft.com/office/drawing/2014/main" id="{67DFEA79-BD1D-831C-A063-C281891FE135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13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7;p18">
            <a:extLst>
              <a:ext uri="{FF2B5EF4-FFF2-40B4-BE49-F238E27FC236}">
                <a16:creationId xmlns:a16="http://schemas.microsoft.com/office/drawing/2014/main" id="{62A7D7C1-C359-0BDC-41AB-6498A76EFE97}"/>
              </a:ext>
            </a:extLst>
          </p:cNvPr>
          <p:cNvGrpSpPr/>
          <p:nvPr/>
        </p:nvGrpSpPr>
        <p:grpSpPr>
          <a:xfrm>
            <a:off x="-1" y="9755454"/>
            <a:ext cx="19010314" cy="1112119"/>
            <a:chOff x="-2" y="9568581"/>
            <a:chExt cx="19010314" cy="1112119"/>
          </a:xfrm>
        </p:grpSpPr>
        <p:grpSp>
          <p:nvGrpSpPr>
            <p:cNvPr id="4" name="Google Shape;188;p18">
              <a:extLst>
                <a:ext uri="{FF2B5EF4-FFF2-40B4-BE49-F238E27FC236}">
                  <a16:creationId xmlns:a16="http://schemas.microsoft.com/office/drawing/2014/main" id="{3FD99D1D-A992-D4AD-C7B3-1DD1EAB539D2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6" name="Google Shape;189;p18">
                <a:extLst>
                  <a:ext uri="{FF2B5EF4-FFF2-40B4-BE49-F238E27FC236}">
                    <a16:creationId xmlns:a16="http://schemas.microsoft.com/office/drawing/2014/main" id="{4F6A78C5-C5C9-9BA9-369F-EADF063A144F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90;p18">
                <a:extLst>
                  <a:ext uri="{FF2B5EF4-FFF2-40B4-BE49-F238E27FC236}">
                    <a16:creationId xmlns:a16="http://schemas.microsoft.com/office/drawing/2014/main" id="{72D38E9A-F4C3-AE9E-6403-488209351BDD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91;p18">
              <a:extLst>
                <a:ext uri="{FF2B5EF4-FFF2-40B4-BE49-F238E27FC236}">
                  <a16:creationId xmlns:a16="http://schemas.microsoft.com/office/drawing/2014/main" id="{4C990D95-CFD1-E016-DD96-E4C6CAAA2E56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oogle Shape;125;p14">
            <a:extLst>
              <a:ext uri="{FF2B5EF4-FFF2-40B4-BE49-F238E27FC236}">
                <a16:creationId xmlns:a16="http://schemas.microsoft.com/office/drawing/2014/main" id="{98DEB19D-3345-0FE5-DE8B-E17BB4E5FDEE}"/>
              </a:ext>
            </a:extLst>
          </p:cNvPr>
          <p:cNvGrpSpPr/>
          <p:nvPr/>
        </p:nvGrpSpPr>
        <p:grpSpPr>
          <a:xfrm>
            <a:off x="-26281" y="273964"/>
            <a:ext cx="15157424" cy="827992"/>
            <a:chOff x="-16184" y="8640158"/>
            <a:chExt cx="4045716" cy="439420"/>
          </a:xfrm>
        </p:grpSpPr>
        <p:sp>
          <p:nvSpPr>
            <p:cNvPr id="9" name="Google Shape;126;p14">
              <a:extLst>
                <a:ext uri="{FF2B5EF4-FFF2-40B4-BE49-F238E27FC236}">
                  <a16:creationId xmlns:a16="http://schemas.microsoft.com/office/drawing/2014/main" id="{B13F7DFB-6BEE-F5F1-350E-6C1851BF9AB7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Methodol</a:t>
              </a: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ogy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;p14">
              <a:extLst>
                <a:ext uri="{FF2B5EF4-FFF2-40B4-BE49-F238E27FC236}">
                  <a16:creationId xmlns:a16="http://schemas.microsoft.com/office/drawing/2014/main" id="{A2687FD9-3854-B9C7-C165-E4AB059998DF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192;p18">
            <a:extLst>
              <a:ext uri="{FF2B5EF4-FFF2-40B4-BE49-F238E27FC236}">
                <a16:creationId xmlns:a16="http://schemas.microsoft.com/office/drawing/2014/main" id="{EC8152FC-2CA7-3846-14C3-4E6646B1D71B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BLOCK-GAMES</a:t>
            </a:r>
            <a:endParaRPr b="1" dirty="0"/>
          </a:p>
        </p:txBody>
      </p:sp>
      <p:sp>
        <p:nvSpPr>
          <p:cNvPr id="16" name="Google Shape;194;p18">
            <a:extLst>
              <a:ext uri="{FF2B5EF4-FFF2-40B4-BE49-F238E27FC236}">
                <a16:creationId xmlns:a16="http://schemas.microsoft.com/office/drawing/2014/main" id="{4F1EEA79-0813-14A5-5C80-E8553315A010}"/>
              </a:ext>
            </a:extLst>
          </p:cNvPr>
          <p:cNvSpPr txBox="1"/>
          <p:nvPr/>
        </p:nvSpPr>
        <p:spPr>
          <a:xfrm>
            <a:off x="18044970" y="9911198"/>
            <a:ext cx="645827" cy="56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F87684-FE0A-4BCD-CD9D-439E4E29C979}"/>
              </a:ext>
            </a:extLst>
          </p:cNvPr>
          <p:cNvSpPr/>
          <p:nvPr/>
        </p:nvSpPr>
        <p:spPr>
          <a:xfrm>
            <a:off x="5987143" y="1161645"/>
            <a:ext cx="47244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Main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F43F1D-A3AC-A775-677D-CC8B92FC337B}"/>
              </a:ext>
            </a:extLst>
          </p:cNvPr>
          <p:cNvSpPr/>
          <p:nvPr/>
        </p:nvSpPr>
        <p:spPr>
          <a:xfrm>
            <a:off x="5442860" y="5477326"/>
            <a:ext cx="2991644" cy="305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2.Help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B7B8AE-F8EA-63C9-35DA-ED4F7EEE1CA5}"/>
              </a:ext>
            </a:extLst>
          </p:cNvPr>
          <p:cNvSpPr/>
          <p:nvPr/>
        </p:nvSpPr>
        <p:spPr>
          <a:xfrm>
            <a:off x="9448787" y="5542642"/>
            <a:ext cx="2991644" cy="305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3.About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3CF284-9B55-EF15-9287-F84ABE7A0759}"/>
              </a:ext>
            </a:extLst>
          </p:cNvPr>
          <p:cNvSpPr/>
          <p:nvPr/>
        </p:nvSpPr>
        <p:spPr>
          <a:xfrm>
            <a:off x="13498273" y="5477332"/>
            <a:ext cx="2991644" cy="305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4.Classic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9CAE05-CFB4-8915-2131-0F6F5E011FDB}"/>
              </a:ext>
            </a:extLst>
          </p:cNvPr>
          <p:cNvSpPr/>
          <p:nvPr/>
        </p:nvSpPr>
        <p:spPr>
          <a:xfrm>
            <a:off x="1132120" y="5499100"/>
            <a:ext cx="2991644" cy="305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1.Advanced Game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0A5789-7B6D-13CA-54B0-C3952B3A4BAA}"/>
              </a:ext>
            </a:extLst>
          </p:cNvPr>
          <p:cNvCxnSpPr>
            <a:stCxn id="2" idx="2"/>
          </p:cNvCxnSpPr>
          <p:nvPr/>
        </p:nvCxnSpPr>
        <p:spPr>
          <a:xfrm>
            <a:off x="8349343" y="4057245"/>
            <a:ext cx="0" cy="68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AB6C5A-5A33-148A-1C82-F3C22BECE5F3}"/>
              </a:ext>
            </a:extLst>
          </p:cNvPr>
          <p:cNvCxnSpPr>
            <a:cxnSpLocks/>
          </p:cNvCxnSpPr>
          <p:nvPr/>
        </p:nvCxnSpPr>
        <p:spPr>
          <a:xfrm flipV="1">
            <a:off x="2830286" y="4746171"/>
            <a:ext cx="12163809" cy="42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4D1A5B-BED0-A03B-D570-4716C220B307}"/>
              </a:ext>
            </a:extLst>
          </p:cNvPr>
          <p:cNvCxnSpPr>
            <a:cxnSpLocks/>
          </p:cNvCxnSpPr>
          <p:nvPr/>
        </p:nvCxnSpPr>
        <p:spPr>
          <a:xfrm>
            <a:off x="2895600" y="485380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Down 42">
            <a:extLst>
              <a:ext uri="{FF2B5EF4-FFF2-40B4-BE49-F238E27FC236}">
                <a16:creationId xmlns:a16="http://schemas.microsoft.com/office/drawing/2014/main" id="{06CA914A-D22F-6FD1-3962-5F484DF36A9D}"/>
              </a:ext>
            </a:extLst>
          </p:cNvPr>
          <p:cNvSpPr/>
          <p:nvPr/>
        </p:nvSpPr>
        <p:spPr>
          <a:xfrm>
            <a:off x="6829827" y="4767285"/>
            <a:ext cx="398286" cy="688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0FD25F4C-4D0E-B5EA-3710-5FBBBEA848AE}"/>
              </a:ext>
            </a:extLst>
          </p:cNvPr>
          <p:cNvSpPr/>
          <p:nvPr/>
        </p:nvSpPr>
        <p:spPr>
          <a:xfrm>
            <a:off x="2634347" y="4807527"/>
            <a:ext cx="398286" cy="733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EBEE267F-F189-4AB3-DAE7-EA0A1F1B75DC}"/>
              </a:ext>
            </a:extLst>
          </p:cNvPr>
          <p:cNvSpPr/>
          <p:nvPr/>
        </p:nvSpPr>
        <p:spPr>
          <a:xfrm>
            <a:off x="10580912" y="4750771"/>
            <a:ext cx="503302" cy="827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E68341D9-7741-1D6B-83B8-1F2830B457DA}"/>
              </a:ext>
            </a:extLst>
          </p:cNvPr>
          <p:cNvSpPr/>
          <p:nvPr/>
        </p:nvSpPr>
        <p:spPr>
          <a:xfrm>
            <a:off x="14914533" y="4732839"/>
            <a:ext cx="457547" cy="757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108;p13">
            <a:extLst>
              <a:ext uri="{FF2B5EF4-FFF2-40B4-BE49-F238E27FC236}">
                <a16:creationId xmlns:a16="http://schemas.microsoft.com/office/drawing/2014/main" id="{EBAA6091-2291-759E-4E8F-B5669FEA2530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47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7;p18">
            <a:extLst>
              <a:ext uri="{FF2B5EF4-FFF2-40B4-BE49-F238E27FC236}">
                <a16:creationId xmlns:a16="http://schemas.microsoft.com/office/drawing/2014/main" id="{62A7D7C1-C359-0BDC-41AB-6498A76EFE97}"/>
              </a:ext>
            </a:extLst>
          </p:cNvPr>
          <p:cNvGrpSpPr/>
          <p:nvPr/>
        </p:nvGrpSpPr>
        <p:grpSpPr>
          <a:xfrm>
            <a:off x="-1" y="9755453"/>
            <a:ext cx="19010314" cy="1112119"/>
            <a:chOff x="-2" y="9568581"/>
            <a:chExt cx="19010314" cy="1112119"/>
          </a:xfrm>
        </p:grpSpPr>
        <p:grpSp>
          <p:nvGrpSpPr>
            <p:cNvPr id="4" name="Google Shape;188;p18">
              <a:extLst>
                <a:ext uri="{FF2B5EF4-FFF2-40B4-BE49-F238E27FC236}">
                  <a16:creationId xmlns:a16="http://schemas.microsoft.com/office/drawing/2014/main" id="{3FD99D1D-A992-D4AD-C7B3-1DD1EAB539D2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6" name="Google Shape;189;p18">
                <a:extLst>
                  <a:ext uri="{FF2B5EF4-FFF2-40B4-BE49-F238E27FC236}">
                    <a16:creationId xmlns:a16="http://schemas.microsoft.com/office/drawing/2014/main" id="{4F6A78C5-C5C9-9BA9-369F-EADF063A144F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90;p18">
                <a:extLst>
                  <a:ext uri="{FF2B5EF4-FFF2-40B4-BE49-F238E27FC236}">
                    <a16:creationId xmlns:a16="http://schemas.microsoft.com/office/drawing/2014/main" id="{72D38E9A-F4C3-AE9E-6403-488209351BDD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91;p18">
              <a:extLst>
                <a:ext uri="{FF2B5EF4-FFF2-40B4-BE49-F238E27FC236}">
                  <a16:creationId xmlns:a16="http://schemas.microsoft.com/office/drawing/2014/main" id="{4C990D95-CFD1-E016-DD96-E4C6CAAA2E56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oogle Shape;125;p14">
            <a:extLst>
              <a:ext uri="{FF2B5EF4-FFF2-40B4-BE49-F238E27FC236}">
                <a16:creationId xmlns:a16="http://schemas.microsoft.com/office/drawing/2014/main" id="{98DEB19D-3345-0FE5-DE8B-E17BB4E5FDEE}"/>
              </a:ext>
            </a:extLst>
          </p:cNvPr>
          <p:cNvGrpSpPr/>
          <p:nvPr/>
        </p:nvGrpSpPr>
        <p:grpSpPr>
          <a:xfrm>
            <a:off x="-26281" y="273964"/>
            <a:ext cx="15157424" cy="827992"/>
            <a:chOff x="-16184" y="8640158"/>
            <a:chExt cx="4045716" cy="439420"/>
          </a:xfrm>
        </p:grpSpPr>
        <p:sp>
          <p:nvSpPr>
            <p:cNvPr id="9" name="Google Shape;126;p14">
              <a:extLst>
                <a:ext uri="{FF2B5EF4-FFF2-40B4-BE49-F238E27FC236}">
                  <a16:creationId xmlns:a16="http://schemas.microsoft.com/office/drawing/2014/main" id="{B13F7DFB-6BEE-F5F1-350E-6C1851BF9AB7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Methodol</a:t>
              </a: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ogy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;p14">
              <a:extLst>
                <a:ext uri="{FF2B5EF4-FFF2-40B4-BE49-F238E27FC236}">
                  <a16:creationId xmlns:a16="http://schemas.microsoft.com/office/drawing/2014/main" id="{A2687FD9-3854-B9C7-C165-E4AB059998DF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192;p18">
            <a:extLst>
              <a:ext uri="{FF2B5EF4-FFF2-40B4-BE49-F238E27FC236}">
                <a16:creationId xmlns:a16="http://schemas.microsoft.com/office/drawing/2014/main" id="{EC8152FC-2CA7-3846-14C3-4E6646B1D71B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BLOCK-GAMES</a:t>
            </a:r>
            <a:endParaRPr b="1" dirty="0"/>
          </a:p>
        </p:txBody>
      </p:sp>
      <p:sp>
        <p:nvSpPr>
          <p:cNvPr id="16" name="Google Shape;194;p18">
            <a:extLst>
              <a:ext uri="{FF2B5EF4-FFF2-40B4-BE49-F238E27FC236}">
                <a16:creationId xmlns:a16="http://schemas.microsoft.com/office/drawing/2014/main" id="{4F1EEA79-0813-14A5-5C80-E8553315A010}"/>
              </a:ext>
            </a:extLst>
          </p:cNvPr>
          <p:cNvSpPr txBox="1"/>
          <p:nvPr/>
        </p:nvSpPr>
        <p:spPr>
          <a:xfrm>
            <a:off x="18044970" y="9911198"/>
            <a:ext cx="645827" cy="56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F87684-FE0A-4BCD-CD9D-439E4E29C979}"/>
              </a:ext>
            </a:extLst>
          </p:cNvPr>
          <p:cNvSpPr/>
          <p:nvPr/>
        </p:nvSpPr>
        <p:spPr>
          <a:xfrm>
            <a:off x="687363" y="6349461"/>
            <a:ext cx="4626152" cy="296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main()</a:t>
            </a:r>
          </a:p>
          <a:p>
            <a:pPr algn="ctr"/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Using the methods start() and control statements it invokes the respective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4D1A5B-BED0-A03B-D570-4716C220B307}"/>
              </a:ext>
            </a:extLst>
          </p:cNvPr>
          <p:cNvCxnSpPr>
            <a:cxnSpLocks/>
          </p:cNvCxnSpPr>
          <p:nvPr/>
        </p:nvCxnSpPr>
        <p:spPr>
          <a:xfrm>
            <a:off x="2895600" y="485380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94D48B7-7A19-4172-6088-B6FC930A0117}"/>
              </a:ext>
            </a:extLst>
          </p:cNvPr>
          <p:cNvSpPr/>
          <p:nvPr/>
        </p:nvSpPr>
        <p:spPr>
          <a:xfrm>
            <a:off x="589115" y="1667312"/>
            <a:ext cx="4724400" cy="395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start()</a:t>
            </a:r>
          </a:p>
          <a:p>
            <a:pPr algn="ctr"/>
            <a:endParaRPr lang="en-US" sz="28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Takes the click position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Returns value according to click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For start-1,help-2,about-3,classic-4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15F666E-73D0-2DE7-B65E-9466ED44F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16" b="9570"/>
          <a:stretch/>
        </p:blipFill>
        <p:spPr>
          <a:xfrm>
            <a:off x="7814173" y="1211407"/>
            <a:ext cx="8383237" cy="8294898"/>
          </a:xfrm>
          <a:prstGeom prst="rect">
            <a:avLst/>
          </a:prstGeom>
        </p:spPr>
      </p:pic>
      <p:sp>
        <p:nvSpPr>
          <p:cNvPr id="17" name="Google Shape;108;p13">
            <a:extLst>
              <a:ext uri="{FF2B5EF4-FFF2-40B4-BE49-F238E27FC236}">
                <a16:creationId xmlns:a16="http://schemas.microsoft.com/office/drawing/2014/main" id="{DFDDFEC7-59C4-38CE-A6B1-854ABA761F3E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236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134;p15">
            <a:extLst>
              <a:ext uri="{FF2B5EF4-FFF2-40B4-BE49-F238E27FC236}">
                <a16:creationId xmlns:a16="http://schemas.microsoft.com/office/drawing/2014/main" id="{4BDD4F61-F971-4EBE-2B2B-E868349BE40D}"/>
              </a:ext>
            </a:extLst>
          </p:cNvPr>
          <p:cNvGrpSpPr/>
          <p:nvPr/>
        </p:nvGrpSpPr>
        <p:grpSpPr>
          <a:xfrm>
            <a:off x="-1" y="9705522"/>
            <a:ext cx="19010314" cy="1188357"/>
            <a:chOff x="-2" y="9568581"/>
            <a:chExt cx="19010314" cy="1112119"/>
          </a:xfrm>
        </p:grpSpPr>
        <p:grpSp>
          <p:nvGrpSpPr>
            <p:cNvPr id="32" name="Google Shape;135;p15">
              <a:extLst>
                <a:ext uri="{FF2B5EF4-FFF2-40B4-BE49-F238E27FC236}">
                  <a16:creationId xmlns:a16="http://schemas.microsoft.com/office/drawing/2014/main" id="{08D08127-6F40-4E6C-86CB-C76F253E5EDF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34" name="Google Shape;136;p15">
                <a:extLst>
                  <a:ext uri="{FF2B5EF4-FFF2-40B4-BE49-F238E27FC236}">
                    <a16:creationId xmlns:a16="http://schemas.microsoft.com/office/drawing/2014/main" id="{FE5A56F8-D08C-B351-2D69-5EE6E1C76010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    BLOCK</a:t>
                </a:r>
                <a:r>
                  <a:rPr lang="en-US" sz="4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-</a:t>
                </a: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GAMES</a:t>
                </a:r>
                <a:endParaRPr sz="40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p:sp>
            <p:nvSpPr>
              <p:cNvPr id="35" name="Google Shape;137;p15">
                <a:extLst>
                  <a:ext uri="{FF2B5EF4-FFF2-40B4-BE49-F238E27FC236}">
                    <a16:creationId xmlns:a16="http://schemas.microsoft.com/office/drawing/2014/main" id="{C4039BE5-93B5-8DE5-97E7-0FCDC895BE60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" name="Google Shape;138;p15">
              <a:extLst>
                <a:ext uri="{FF2B5EF4-FFF2-40B4-BE49-F238E27FC236}">
                  <a16:creationId xmlns:a16="http://schemas.microsoft.com/office/drawing/2014/main" id="{A3C038B5-234E-AD4C-C416-2DF50ABB46D5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141;p15">
            <a:extLst>
              <a:ext uri="{FF2B5EF4-FFF2-40B4-BE49-F238E27FC236}">
                <a16:creationId xmlns:a16="http://schemas.microsoft.com/office/drawing/2014/main" id="{D6535A3C-EC86-4402-CD37-EFE4E3AC0D7E}"/>
              </a:ext>
            </a:extLst>
          </p:cNvPr>
          <p:cNvSpPr txBox="1"/>
          <p:nvPr/>
        </p:nvSpPr>
        <p:spPr>
          <a:xfrm>
            <a:off x="18044970" y="9911199"/>
            <a:ext cx="645827" cy="60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Google Shape;142;p15">
            <a:extLst>
              <a:ext uri="{FF2B5EF4-FFF2-40B4-BE49-F238E27FC236}">
                <a16:creationId xmlns:a16="http://schemas.microsoft.com/office/drawing/2014/main" id="{E41DC75B-99EE-AC62-1554-13B0080D7870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39" name="Google Shape;143;p15">
              <a:extLst>
                <a:ext uri="{FF2B5EF4-FFF2-40B4-BE49-F238E27FC236}">
                  <a16:creationId xmlns:a16="http://schemas.microsoft.com/office/drawing/2014/main" id="{2552CA80-ED50-C27F-7EEB-2299D500FB59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Methodology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44;p15">
              <a:extLst>
                <a:ext uri="{FF2B5EF4-FFF2-40B4-BE49-F238E27FC236}">
                  <a16:creationId xmlns:a16="http://schemas.microsoft.com/office/drawing/2014/main" id="{C11DD6F6-0CA5-A87B-CF93-8C100F5660B6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145;p15">
            <a:extLst>
              <a:ext uri="{FF2B5EF4-FFF2-40B4-BE49-F238E27FC236}">
                <a16:creationId xmlns:a16="http://schemas.microsoft.com/office/drawing/2014/main" id="{7AB8C6A5-B76B-FD63-C089-FE9720A848BA}"/>
              </a:ext>
            </a:extLst>
          </p:cNvPr>
          <p:cNvSpPr txBox="1"/>
          <p:nvPr/>
        </p:nvSpPr>
        <p:spPr>
          <a:xfrm>
            <a:off x="1317939" y="1930421"/>
            <a:ext cx="10264461" cy="606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Graphics Library Functions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 err="1">
                <a:solidFill>
                  <a:schemeClr val="bg1"/>
                </a:solidFill>
              </a:rPr>
              <a:t>initwindow</a:t>
            </a:r>
            <a:r>
              <a:rPr lang="en-US" sz="3200" b="1" dirty="0">
                <a:solidFill>
                  <a:schemeClr val="bg1"/>
                </a:solidFill>
              </a:rPr>
              <a:t>() , </a:t>
            </a:r>
            <a:r>
              <a:rPr lang="en-US" sz="3200" b="1" dirty="0" err="1">
                <a:solidFill>
                  <a:schemeClr val="bg1"/>
                </a:solidFill>
              </a:rPr>
              <a:t>setbkcolor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rectangle(</a:t>
            </a:r>
            <a:r>
              <a:rPr lang="en-US" sz="3200" b="1" dirty="0" err="1">
                <a:solidFill>
                  <a:schemeClr val="bg1"/>
                </a:solidFill>
              </a:rPr>
              <a:t>args</a:t>
            </a:r>
            <a:r>
              <a:rPr lang="en-US" sz="3200" b="1" dirty="0">
                <a:solidFill>
                  <a:schemeClr val="bg1"/>
                </a:solidFill>
              </a:rPr>
              <a:t>) , circle(</a:t>
            </a:r>
            <a:r>
              <a:rPr lang="en-US" sz="3200" b="1" dirty="0" err="1">
                <a:solidFill>
                  <a:schemeClr val="bg1"/>
                </a:solidFill>
              </a:rPr>
              <a:t>args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 err="1">
                <a:solidFill>
                  <a:schemeClr val="bg1"/>
                </a:solidFill>
              </a:rPr>
              <a:t>setcolor</a:t>
            </a:r>
            <a:r>
              <a:rPr lang="en-US" sz="3200" b="1" dirty="0">
                <a:solidFill>
                  <a:schemeClr val="bg1"/>
                </a:solidFill>
              </a:rPr>
              <a:t>() ,  </a:t>
            </a:r>
            <a:r>
              <a:rPr lang="en-US" sz="3200" b="1" i="1" dirty="0" err="1">
                <a:solidFill>
                  <a:schemeClr val="bg1"/>
                </a:solidFill>
              </a:rPr>
              <a:t>setfillstyle</a:t>
            </a:r>
            <a:r>
              <a:rPr lang="en-US" sz="3200" b="1" i="1" dirty="0">
                <a:solidFill>
                  <a:schemeClr val="bg1"/>
                </a:solidFill>
              </a:rPr>
              <a:t>()</a:t>
            </a:r>
            <a:r>
              <a:rPr lang="en-US" sz="3200" b="1" dirty="0">
                <a:solidFill>
                  <a:schemeClr val="bg1"/>
                </a:solidFill>
              </a:rPr>
              <a:t> , </a:t>
            </a:r>
            <a:r>
              <a:rPr lang="en-US" sz="3200" b="1" i="1" dirty="0" err="1">
                <a:solidFill>
                  <a:schemeClr val="bg1"/>
                </a:solidFill>
              </a:rPr>
              <a:t>floodfill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 err="1">
                <a:solidFill>
                  <a:schemeClr val="bg1"/>
                </a:solidFill>
              </a:rPr>
              <a:t>outtextxy</a:t>
            </a:r>
            <a:r>
              <a:rPr lang="en-US" sz="3200" b="1" dirty="0">
                <a:solidFill>
                  <a:schemeClr val="bg1"/>
                </a:solidFill>
              </a:rPr>
              <a:t>() ,</a:t>
            </a:r>
            <a:r>
              <a:rPr lang="en-US" sz="3200" b="1" dirty="0" err="1">
                <a:solidFill>
                  <a:schemeClr val="bg1"/>
                </a:solidFill>
              </a:rPr>
              <a:t>settextcolor</a:t>
            </a:r>
            <a:r>
              <a:rPr lang="en-US" sz="3200" b="1" dirty="0">
                <a:solidFill>
                  <a:schemeClr val="bg1"/>
                </a:solidFill>
              </a:rPr>
              <a:t>(), </a:t>
            </a:r>
            <a:r>
              <a:rPr lang="en-US" sz="3200" b="1" dirty="0" err="1">
                <a:solidFill>
                  <a:schemeClr val="bg1"/>
                </a:solidFill>
              </a:rPr>
              <a:t>readimagefile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89FFEA8-2773-C742-A25E-E324BDF6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870" y="2834707"/>
            <a:ext cx="2819400" cy="2819400"/>
          </a:xfrm>
          <a:prstGeom prst="rect">
            <a:avLst/>
          </a:prstGeom>
        </p:spPr>
      </p:pic>
      <p:sp>
        <p:nvSpPr>
          <p:cNvPr id="43" name="Google Shape;108;p13">
            <a:extLst>
              <a:ext uri="{FF2B5EF4-FFF2-40B4-BE49-F238E27FC236}">
                <a16:creationId xmlns:a16="http://schemas.microsoft.com/office/drawing/2014/main" id="{3D918BA4-B892-83D5-3DCD-5B63ED4A7D7A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48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7;p18">
            <a:extLst>
              <a:ext uri="{FF2B5EF4-FFF2-40B4-BE49-F238E27FC236}">
                <a16:creationId xmlns:a16="http://schemas.microsoft.com/office/drawing/2014/main" id="{F5CF4D52-7EB5-DC16-116A-8418F21A35F1}"/>
              </a:ext>
            </a:extLst>
          </p:cNvPr>
          <p:cNvGrpSpPr/>
          <p:nvPr/>
        </p:nvGrpSpPr>
        <p:grpSpPr>
          <a:xfrm>
            <a:off x="-1" y="9624825"/>
            <a:ext cx="19010314" cy="1112119"/>
            <a:chOff x="-2" y="9568581"/>
            <a:chExt cx="19010314" cy="1112119"/>
          </a:xfrm>
        </p:grpSpPr>
        <p:grpSp>
          <p:nvGrpSpPr>
            <p:cNvPr id="19" name="Google Shape;188;p18">
              <a:extLst>
                <a:ext uri="{FF2B5EF4-FFF2-40B4-BE49-F238E27FC236}">
                  <a16:creationId xmlns:a16="http://schemas.microsoft.com/office/drawing/2014/main" id="{D03DDDBE-C4D2-7BAC-4941-10AEA203D479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2" name="Google Shape;189;p18">
                <a:extLst>
                  <a:ext uri="{FF2B5EF4-FFF2-40B4-BE49-F238E27FC236}">
                    <a16:creationId xmlns:a16="http://schemas.microsoft.com/office/drawing/2014/main" id="{042EFEEE-352E-73E4-26DA-5C0D1E3C1473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90;p18">
                <a:extLst>
                  <a:ext uri="{FF2B5EF4-FFF2-40B4-BE49-F238E27FC236}">
                    <a16:creationId xmlns:a16="http://schemas.microsoft.com/office/drawing/2014/main" id="{BC13D774-CF4C-01FF-A273-C7A9EBBD697B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" name="Google Shape;191;p18">
              <a:extLst>
                <a:ext uri="{FF2B5EF4-FFF2-40B4-BE49-F238E27FC236}">
                  <a16:creationId xmlns:a16="http://schemas.microsoft.com/office/drawing/2014/main" id="{6D4CE395-782A-2F2C-16A7-C66104C0D87D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oogle Shape;125;p14">
            <a:extLst>
              <a:ext uri="{FF2B5EF4-FFF2-40B4-BE49-F238E27FC236}">
                <a16:creationId xmlns:a16="http://schemas.microsoft.com/office/drawing/2014/main" id="{911149B9-0834-136D-44C1-01D654A4F4EE}"/>
              </a:ext>
            </a:extLst>
          </p:cNvPr>
          <p:cNvGrpSpPr/>
          <p:nvPr/>
        </p:nvGrpSpPr>
        <p:grpSpPr>
          <a:xfrm>
            <a:off x="-26281" y="273964"/>
            <a:ext cx="15157424" cy="827992"/>
            <a:chOff x="-16184" y="8640158"/>
            <a:chExt cx="4045716" cy="439420"/>
          </a:xfrm>
        </p:grpSpPr>
        <p:sp>
          <p:nvSpPr>
            <p:cNvPr id="25" name="Google Shape;126;p14">
              <a:extLst>
                <a:ext uri="{FF2B5EF4-FFF2-40B4-BE49-F238E27FC236}">
                  <a16:creationId xmlns:a16="http://schemas.microsoft.com/office/drawing/2014/main" id="{64837190-3564-2C99-6F40-3650FA526BAA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Advanced Game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27;p14">
              <a:extLst>
                <a:ext uri="{FF2B5EF4-FFF2-40B4-BE49-F238E27FC236}">
                  <a16:creationId xmlns:a16="http://schemas.microsoft.com/office/drawing/2014/main" id="{83D3EF9F-041B-8302-4B33-154C5F9B9DA6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192;p18">
            <a:extLst>
              <a:ext uri="{FF2B5EF4-FFF2-40B4-BE49-F238E27FC236}">
                <a16:creationId xmlns:a16="http://schemas.microsoft.com/office/drawing/2014/main" id="{EF36C5B8-BF58-CBE9-476B-5A1953E91AA8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BLOCK-GAMES</a:t>
            </a:r>
            <a:endParaRPr b="1" dirty="0"/>
          </a:p>
        </p:txBody>
      </p:sp>
      <p:sp>
        <p:nvSpPr>
          <p:cNvPr id="28" name="Google Shape;194;p18">
            <a:extLst>
              <a:ext uri="{FF2B5EF4-FFF2-40B4-BE49-F238E27FC236}">
                <a16:creationId xmlns:a16="http://schemas.microsoft.com/office/drawing/2014/main" id="{C04EA734-FF5B-9D52-8554-D06D403B2D65}"/>
              </a:ext>
            </a:extLst>
          </p:cNvPr>
          <p:cNvSpPr txBox="1"/>
          <p:nvPr/>
        </p:nvSpPr>
        <p:spPr>
          <a:xfrm>
            <a:off x="18044970" y="9911198"/>
            <a:ext cx="645827" cy="56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50AF867-3721-E867-F701-6A76EC1CB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9074" b="20687"/>
          <a:stretch/>
        </p:blipFill>
        <p:spPr>
          <a:xfrm>
            <a:off x="-1" y="1139277"/>
            <a:ext cx="9688929" cy="848369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F1B0F95-8BC7-6B6A-EC56-A5E5E7346ABD}"/>
              </a:ext>
            </a:extLst>
          </p:cNvPr>
          <p:cNvSpPr/>
          <p:nvPr/>
        </p:nvSpPr>
        <p:spPr>
          <a:xfrm>
            <a:off x="10356978" y="1848404"/>
            <a:ext cx="7781297" cy="557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             Click Action </a:t>
            </a:r>
          </a:p>
          <a:p>
            <a:endParaRPr lang="en-US" sz="32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/>
              <a:t>  POINT </a:t>
            </a:r>
            <a:r>
              <a:rPr lang="en-US" sz="3200" b="1" dirty="0" err="1"/>
              <a:t>cursorpos</a:t>
            </a:r>
            <a:r>
              <a:rPr lang="en-US" sz="3200" b="1" dirty="0"/>
              <a:t>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/>
              <a:t>  </a:t>
            </a:r>
            <a:r>
              <a:rPr lang="en-US" sz="3200" b="1" dirty="0" err="1"/>
              <a:t>GetCursorPos</a:t>
            </a:r>
            <a:r>
              <a:rPr lang="en-US" sz="3200" b="1" dirty="0"/>
              <a:t>(&amp;</a:t>
            </a:r>
            <a:r>
              <a:rPr lang="en-US" sz="3200" b="1" dirty="0" err="1"/>
              <a:t>cursorpos</a:t>
            </a:r>
            <a:r>
              <a:rPr lang="en-US" sz="3200" b="1" dirty="0"/>
              <a:t>);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/>
              <a:t>  x = </a:t>
            </a:r>
            <a:r>
              <a:rPr lang="en-US" sz="3200" b="1" dirty="0" err="1"/>
              <a:t>cursorpos.x</a:t>
            </a:r>
            <a:r>
              <a:rPr lang="en-US" sz="3200" b="1" dirty="0"/>
              <a:t>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/>
              <a:t>   y = </a:t>
            </a:r>
            <a:r>
              <a:rPr lang="en-US" sz="3200" b="1" dirty="0" err="1"/>
              <a:t>cursorpos.y</a:t>
            </a:r>
            <a:r>
              <a:rPr lang="en-US" sz="3200" b="1" dirty="0"/>
              <a:t>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/>
              <a:t>  </a:t>
            </a:r>
            <a:r>
              <a:rPr lang="en-US" sz="3200" b="1" dirty="0" err="1"/>
              <a:t>GetAsyncKeyState</a:t>
            </a:r>
            <a:r>
              <a:rPr lang="en-US" sz="3200" b="1" dirty="0"/>
              <a:t>(VK_LBUTTON)</a:t>
            </a:r>
          </a:p>
        </p:txBody>
      </p:sp>
      <p:sp>
        <p:nvSpPr>
          <p:cNvPr id="31" name="Google Shape;108;p13">
            <a:extLst>
              <a:ext uri="{FF2B5EF4-FFF2-40B4-BE49-F238E27FC236}">
                <a16:creationId xmlns:a16="http://schemas.microsoft.com/office/drawing/2014/main" id="{972FB975-F60C-3CC0-1BBF-0862AB118896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29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7;p18">
            <a:extLst>
              <a:ext uri="{FF2B5EF4-FFF2-40B4-BE49-F238E27FC236}">
                <a16:creationId xmlns:a16="http://schemas.microsoft.com/office/drawing/2014/main" id="{62A7D7C1-C359-0BDC-41AB-6498A76EFE97}"/>
              </a:ext>
            </a:extLst>
          </p:cNvPr>
          <p:cNvGrpSpPr/>
          <p:nvPr/>
        </p:nvGrpSpPr>
        <p:grpSpPr>
          <a:xfrm>
            <a:off x="-1" y="9624825"/>
            <a:ext cx="19010314" cy="1112119"/>
            <a:chOff x="-2" y="9568581"/>
            <a:chExt cx="19010314" cy="1112119"/>
          </a:xfrm>
        </p:grpSpPr>
        <p:grpSp>
          <p:nvGrpSpPr>
            <p:cNvPr id="4" name="Google Shape;188;p18">
              <a:extLst>
                <a:ext uri="{FF2B5EF4-FFF2-40B4-BE49-F238E27FC236}">
                  <a16:creationId xmlns:a16="http://schemas.microsoft.com/office/drawing/2014/main" id="{3FD99D1D-A992-D4AD-C7B3-1DD1EAB539D2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6" name="Google Shape;189;p18">
                <a:extLst>
                  <a:ext uri="{FF2B5EF4-FFF2-40B4-BE49-F238E27FC236}">
                    <a16:creationId xmlns:a16="http://schemas.microsoft.com/office/drawing/2014/main" id="{4F6A78C5-C5C9-9BA9-369F-EADF063A144F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90;p18">
                <a:extLst>
                  <a:ext uri="{FF2B5EF4-FFF2-40B4-BE49-F238E27FC236}">
                    <a16:creationId xmlns:a16="http://schemas.microsoft.com/office/drawing/2014/main" id="{72D38E9A-F4C3-AE9E-6403-488209351BDD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91;p18">
              <a:extLst>
                <a:ext uri="{FF2B5EF4-FFF2-40B4-BE49-F238E27FC236}">
                  <a16:creationId xmlns:a16="http://schemas.microsoft.com/office/drawing/2014/main" id="{4C990D95-CFD1-E016-DD96-E4C6CAAA2E56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oogle Shape;125;p14">
            <a:extLst>
              <a:ext uri="{FF2B5EF4-FFF2-40B4-BE49-F238E27FC236}">
                <a16:creationId xmlns:a16="http://schemas.microsoft.com/office/drawing/2014/main" id="{98DEB19D-3345-0FE5-DE8B-E17BB4E5FDEE}"/>
              </a:ext>
            </a:extLst>
          </p:cNvPr>
          <p:cNvGrpSpPr/>
          <p:nvPr/>
        </p:nvGrpSpPr>
        <p:grpSpPr>
          <a:xfrm>
            <a:off x="-26281" y="273964"/>
            <a:ext cx="15157424" cy="827992"/>
            <a:chOff x="-16184" y="8640158"/>
            <a:chExt cx="4045716" cy="439420"/>
          </a:xfrm>
        </p:grpSpPr>
        <p:sp>
          <p:nvSpPr>
            <p:cNvPr id="9" name="Google Shape;126;p14">
              <a:extLst>
                <a:ext uri="{FF2B5EF4-FFF2-40B4-BE49-F238E27FC236}">
                  <a16:creationId xmlns:a16="http://schemas.microsoft.com/office/drawing/2014/main" id="{B13F7DFB-6BEE-F5F1-350E-6C1851BF9AB7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Advanced Game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;p14">
              <a:extLst>
                <a:ext uri="{FF2B5EF4-FFF2-40B4-BE49-F238E27FC236}">
                  <a16:creationId xmlns:a16="http://schemas.microsoft.com/office/drawing/2014/main" id="{A2687FD9-3854-B9C7-C165-E4AB059998DF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192;p18">
            <a:extLst>
              <a:ext uri="{FF2B5EF4-FFF2-40B4-BE49-F238E27FC236}">
                <a16:creationId xmlns:a16="http://schemas.microsoft.com/office/drawing/2014/main" id="{EC8152FC-2CA7-3846-14C3-4E6646B1D71B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BLOCK-GAMES</a:t>
            </a:r>
            <a:endParaRPr b="1" dirty="0"/>
          </a:p>
        </p:txBody>
      </p:sp>
      <p:sp>
        <p:nvSpPr>
          <p:cNvPr id="16" name="Google Shape;194;p18">
            <a:extLst>
              <a:ext uri="{FF2B5EF4-FFF2-40B4-BE49-F238E27FC236}">
                <a16:creationId xmlns:a16="http://schemas.microsoft.com/office/drawing/2014/main" id="{4F1EEA79-0813-14A5-5C80-E8553315A010}"/>
              </a:ext>
            </a:extLst>
          </p:cNvPr>
          <p:cNvSpPr txBox="1"/>
          <p:nvPr/>
        </p:nvSpPr>
        <p:spPr>
          <a:xfrm>
            <a:off x="18044970" y="9911198"/>
            <a:ext cx="645827" cy="56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5F69DA-CBFB-B351-52A3-7E8534BF983A}"/>
              </a:ext>
            </a:extLst>
          </p:cNvPr>
          <p:cNvSpPr/>
          <p:nvPr/>
        </p:nvSpPr>
        <p:spPr>
          <a:xfrm>
            <a:off x="65317" y="1151907"/>
            <a:ext cx="3940629" cy="322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Class </a:t>
            </a:r>
            <a:r>
              <a:rPr lang="en-US" sz="3200" b="1" dirty="0" err="1"/>
              <a:t>recth</a:t>
            </a:r>
            <a:endParaRPr lang="en-US" sz="3200" b="1" dirty="0"/>
          </a:p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2800" b="1" dirty="0"/>
              <a:t>Variables to store the attributes of horizontal sides</a:t>
            </a:r>
          </a:p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2800" b="1" dirty="0"/>
              <a:t>Functions to draw rectangles and change the color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FF08AB-C3BE-6933-FC33-DB2A3E7533A8}"/>
              </a:ext>
            </a:extLst>
          </p:cNvPr>
          <p:cNvSpPr/>
          <p:nvPr/>
        </p:nvSpPr>
        <p:spPr>
          <a:xfrm>
            <a:off x="65317" y="6018708"/>
            <a:ext cx="3940631" cy="358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en-US" sz="3200" b="1" dirty="0"/>
              <a:t>Class </a:t>
            </a:r>
            <a:r>
              <a:rPr lang="en-US" sz="3200" b="1" dirty="0" err="1"/>
              <a:t>rectv</a:t>
            </a:r>
            <a:endParaRPr lang="en-US" sz="3200" b="1" dirty="0"/>
          </a:p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2800" b="1" dirty="0"/>
              <a:t>Variables to store the attributes of </a:t>
            </a:r>
            <a:r>
              <a:rPr lang="en-US" sz="2800" b="1" dirty="0" err="1"/>
              <a:t>verticle</a:t>
            </a:r>
            <a:r>
              <a:rPr lang="en-US" sz="2800" b="1" dirty="0"/>
              <a:t> sides</a:t>
            </a:r>
          </a:p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2800" b="1" dirty="0"/>
              <a:t>Functions to draw rectangles and change the color</a:t>
            </a:r>
          </a:p>
          <a:p>
            <a:pPr algn="ctr"/>
            <a:endParaRPr lang="en-US" sz="2800" b="1" dirty="0"/>
          </a:p>
          <a:p>
            <a:pPr marL="457200" indent="-457200" algn="ctr">
              <a:buFont typeface="Wingdings" panose="05000000000000000000" pitchFamily="2" charset="2"/>
              <a:buChar char="§"/>
            </a:pPr>
            <a:endParaRPr lang="en-US" sz="28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FBAE72-4AC2-3BA8-3279-247264E4E1C7}"/>
              </a:ext>
            </a:extLst>
          </p:cNvPr>
          <p:cNvSpPr/>
          <p:nvPr/>
        </p:nvSpPr>
        <p:spPr>
          <a:xfrm>
            <a:off x="4826248" y="1974923"/>
            <a:ext cx="3229182" cy="240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Method Square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b="1" dirty="0"/>
              <a:t>Draws squares on the board.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37CF3C3-5E07-8B73-D751-A46F44571211}"/>
              </a:ext>
            </a:extLst>
          </p:cNvPr>
          <p:cNvSpPr/>
          <p:nvPr/>
        </p:nvSpPr>
        <p:spPr>
          <a:xfrm>
            <a:off x="1349829" y="4471326"/>
            <a:ext cx="740228" cy="1537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29B1C-ECC0-0649-78CC-F95000EDA32E}"/>
              </a:ext>
            </a:extLst>
          </p:cNvPr>
          <p:cNvSpPr/>
          <p:nvPr/>
        </p:nvSpPr>
        <p:spPr>
          <a:xfrm>
            <a:off x="1915889" y="4852515"/>
            <a:ext cx="2177140" cy="655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Inheritance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1FD0C5-2E98-B53B-FAD3-0E729BB7F9F7}"/>
              </a:ext>
            </a:extLst>
          </p:cNvPr>
          <p:cNvSpPr/>
          <p:nvPr/>
        </p:nvSpPr>
        <p:spPr>
          <a:xfrm>
            <a:off x="4826248" y="6085814"/>
            <a:ext cx="3229182" cy="253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Method </a:t>
            </a:r>
            <a:r>
              <a:rPr lang="en-US" sz="3200" b="1" dirty="0" err="1"/>
              <a:t>backbutton</a:t>
            </a:r>
            <a:endParaRPr lang="en-US" sz="3200" b="1" dirty="0"/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b="1" dirty="0"/>
              <a:t>creates </a:t>
            </a:r>
            <a:r>
              <a:rPr lang="en-US" sz="2800" b="1" dirty="0" err="1"/>
              <a:t>backbutton</a:t>
            </a:r>
            <a:endParaRPr lang="en-US" sz="2800" b="1" dirty="0"/>
          </a:p>
          <a:p>
            <a:pPr marL="457200" indent="-457200" algn="ctr">
              <a:buFont typeface="Wingdings" panose="05000000000000000000" pitchFamily="2" charset="2"/>
              <a:buChar char="v"/>
            </a:pPr>
            <a:endParaRPr lang="en-US" sz="28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7094FF-E864-AA93-9698-5E131C220E93}"/>
              </a:ext>
            </a:extLst>
          </p:cNvPr>
          <p:cNvSpPr/>
          <p:nvPr/>
        </p:nvSpPr>
        <p:spPr>
          <a:xfrm>
            <a:off x="9775370" y="2780460"/>
            <a:ext cx="5072743" cy="425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Method Board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dirty="0"/>
              <a:t>It uses the classes and function defined earlier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dirty="0" err="1"/>
              <a:t>Uesd</a:t>
            </a:r>
            <a:r>
              <a:rPr lang="en-US" sz="3200" b="1" dirty="0"/>
              <a:t> to show the board</a:t>
            </a:r>
          </a:p>
          <a:p>
            <a:pPr algn="ctr"/>
            <a:endParaRPr lang="en-US" sz="3200" b="1" dirty="0"/>
          </a:p>
        </p:txBody>
      </p:sp>
      <p:sp>
        <p:nvSpPr>
          <p:cNvPr id="23" name="Google Shape;108;p13">
            <a:extLst>
              <a:ext uri="{FF2B5EF4-FFF2-40B4-BE49-F238E27FC236}">
                <a16:creationId xmlns:a16="http://schemas.microsoft.com/office/drawing/2014/main" id="{12DC093E-F6E8-2364-6AB5-D63ACE65E134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98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7;p18">
            <a:extLst>
              <a:ext uri="{FF2B5EF4-FFF2-40B4-BE49-F238E27FC236}">
                <a16:creationId xmlns:a16="http://schemas.microsoft.com/office/drawing/2014/main" id="{62A7D7C1-C359-0BDC-41AB-6498A76EFE97}"/>
              </a:ext>
            </a:extLst>
          </p:cNvPr>
          <p:cNvGrpSpPr/>
          <p:nvPr/>
        </p:nvGrpSpPr>
        <p:grpSpPr>
          <a:xfrm>
            <a:off x="-1" y="9624825"/>
            <a:ext cx="19010314" cy="1112119"/>
            <a:chOff x="-2" y="9568581"/>
            <a:chExt cx="19010314" cy="1112119"/>
          </a:xfrm>
        </p:grpSpPr>
        <p:grpSp>
          <p:nvGrpSpPr>
            <p:cNvPr id="4" name="Google Shape;188;p18">
              <a:extLst>
                <a:ext uri="{FF2B5EF4-FFF2-40B4-BE49-F238E27FC236}">
                  <a16:creationId xmlns:a16="http://schemas.microsoft.com/office/drawing/2014/main" id="{3FD99D1D-A992-D4AD-C7B3-1DD1EAB539D2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6" name="Google Shape;189;p18">
                <a:extLst>
                  <a:ext uri="{FF2B5EF4-FFF2-40B4-BE49-F238E27FC236}">
                    <a16:creationId xmlns:a16="http://schemas.microsoft.com/office/drawing/2014/main" id="{4F6A78C5-C5C9-9BA9-369F-EADF063A144F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90;p18">
                <a:extLst>
                  <a:ext uri="{FF2B5EF4-FFF2-40B4-BE49-F238E27FC236}">
                    <a16:creationId xmlns:a16="http://schemas.microsoft.com/office/drawing/2014/main" id="{72D38E9A-F4C3-AE9E-6403-488209351BDD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91;p18">
              <a:extLst>
                <a:ext uri="{FF2B5EF4-FFF2-40B4-BE49-F238E27FC236}">
                  <a16:creationId xmlns:a16="http://schemas.microsoft.com/office/drawing/2014/main" id="{4C990D95-CFD1-E016-DD96-E4C6CAAA2E56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oogle Shape;125;p14">
            <a:extLst>
              <a:ext uri="{FF2B5EF4-FFF2-40B4-BE49-F238E27FC236}">
                <a16:creationId xmlns:a16="http://schemas.microsoft.com/office/drawing/2014/main" id="{98DEB19D-3345-0FE5-DE8B-E17BB4E5FDEE}"/>
              </a:ext>
            </a:extLst>
          </p:cNvPr>
          <p:cNvGrpSpPr/>
          <p:nvPr/>
        </p:nvGrpSpPr>
        <p:grpSpPr>
          <a:xfrm>
            <a:off x="-26281" y="273964"/>
            <a:ext cx="15157424" cy="827992"/>
            <a:chOff x="-16184" y="8640158"/>
            <a:chExt cx="4045716" cy="439420"/>
          </a:xfrm>
        </p:grpSpPr>
        <p:sp>
          <p:nvSpPr>
            <p:cNvPr id="9" name="Google Shape;126;p14">
              <a:extLst>
                <a:ext uri="{FF2B5EF4-FFF2-40B4-BE49-F238E27FC236}">
                  <a16:creationId xmlns:a16="http://schemas.microsoft.com/office/drawing/2014/main" id="{B13F7DFB-6BEE-F5F1-350E-6C1851BF9AB7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Advanced Game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;p14">
              <a:extLst>
                <a:ext uri="{FF2B5EF4-FFF2-40B4-BE49-F238E27FC236}">
                  <a16:creationId xmlns:a16="http://schemas.microsoft.com/office/drawing/2014/main" id="{A2687FD9-3854-B9C7-C165-E4AB059998DF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192;p18">
            <a:extLst>
              <a:ext uri="{FF2B5EF4-FFF2-40B4-BE49-F238E27FC236}">
                <a16:creationId xmlns:a16="http://schemas.microsoft.com/office/drawing/2014/main" id="{EC8152FC-2CA7-3846-14C3-4E6646B1D71B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BLOCK-GAMES</a:t>
            </a:r>
            <a:endParaRPr b="1" dirty="0"/>
          </a:p>
        </p:txBody>
      </p:sp>
      <p:sp>
        <p:nvSpPr>
          <p:cNvPr id="16" name="Google Shape;194;p18">
            <a:extLst>
              <a:ext uri="{FF2B5EF4-FFF2-40B4-BE49-F238E27FC236}">
                <a16:creationId xmlns:a16="http://schemas.microsoft.com/office/drawing/2014/main" id="{4F1EEA79-0813-14A5-5C80-E8553315A010}"/>
              </a:ext>
            </a:extLst>
          </p:cNvPr>
          <p:cNvSpPr txBox="1"/>
          <p:nvPr/>
        </p:nvSpPr>
        <p:spPr>
          <a:xfrm>
            <a:off x="18044970" y="9911198"/>
            <a:ext cx="645827" cy="56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0902AA-A1BA-ACB2-434D-0FC07236F8AB}"/>
              </a:ext>
            </a:extLst>
          </p:cNvPr>
          <p:cNvSpPr/>
          <p:nvPr/>
        </p:nvSpPr>
        <p:spPr>
          <a:xfrm>
            <a:off x="1" y="1248729"/>
            <a:ext cx="5486400" cy="1995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Method </a:t>
            </a:r>
            <a:r>
              <a:rPr lang="en-US" sz="3200" b="1" dirty="0" err="1"/>
              <a:t>getnumber</a:t>
            </a:r>
            <a:endParaRPr lang="en-US" sz="3200" b="1" dirty="0"/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dirty="0"/>
              <a:t>It provides the number of the side according to the mouse clicked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925558-DA4D-8461-3BD8-7DEA9A88A5C5}"/>
              </a:ext>
            </a:extLst>
          </p:cNvPr>
          <p:cNvSpPr/>
          <p:nvPr/>
        </p:nvSpPr>
        <p:spPr>
          <a:xfrm>
            <a:off x="21778" y="3695510"/>
            <a:ext cx="5442851" cy="257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Method </a:t>
            </a:r>
            <a:r>
              <a:rPr lang="en-US" sz="3200" b="1" dirty="0" err="1"/>
              <a:t>hcheckbox</a:t>
            </a:r>
            <a:endParaRPr lang="en-US" sz="3200" b="1" dirty="0"/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dirty="0"/>
              <a:t>It tells how many number of blocks are made when the side is selected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E409AF-38E2-0642-CEA2-14032341608B}"/>
              </a:ext>
            </a:extLst>
          </p:cNvPr>
          <p:cNvSpPr/>
          <p:nvPr/>
        </p:nvSpPr>
        <p:spPr>
          <a:xfrm>
            <a:off x="43546" y="6788900"/>
            <a:ext cx="5486400" cy="2311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Method </a:t>
            </a:r>
            <a:r>
              <a:rPr lang="en-US" sz="3200" b="1" dirty="0" err="1"/>
              <a:t>vcheckbox</a:t>
            </a:r>
            <a:endParaRPr lang="en-US" sz="3200" b="1" dirty="0"/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dirty="0"/>
              <a:t>It tells how many number of blocks are made when the side is selected 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endParaRPr lang="en-US" sz="3200" b="1" dirty="0"/>
          </a:p>
          <a:p>
            <a:pPr marL="457200" indent="-457200" algn="ctr">
              <a:buFont typeface="Wingdings" panose="05000000000000000000" pitchFamily="2" charset="2"/>
              <a:buChar char="v"/>
            </a:pPr>
            <a:endParaRPr lang="en-US" sz="3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B5A51-F560-3246-2346-99BE671B1B60}"/>
              </a:ext>
            </a:extLst>
          </p:cNvPr>
          <p:cNvSpPr/>
          <p:nvPr/>
        </p:nvSpPr>
        <p:spPr>
          <a:xfrm>
            <a:off x="8033656" y="2373086"/>
            <a:ext cx="9695687" cy="444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                    Method Game</a:t>
            </a:r>
            <a:r>
              <a:rPr lang="en-US" sz="2400" b="1" dirty="0"/>
              <a:t>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Starts the game using methods board , </a:t>
            </a:r>
            <a:r>
              <a:rPr lang="en-US" sz="3200" b="1" dirty="0" err="1"/>
              <a:t>getnumber</a:t>
            </a:r>
            <a:r>
              <a:rPr lang="en-US" sz="3200" b="1" dirty="0"/>
              <a:t> , </a:t>
            </a:r>
            <a:r>
              <a:rPr lang="en-US" sz="3200" b="1" dirty="0" err="1"/>
              <a:t>backbutton</a:t>
            </a:r>
            <a:r>
              <a:rPr lang="en-US" sz="3200" b="1" dirty="0"/>
              <a:t> , </a:t>
            </a:r>
            <a:r>
              <a:rPr lang="en-US" sz="3200" b="1" dirty="0" err="1"/>
              <a:t>hcheckbox</a:t>
            </a:r>
            <a:r>
              <a:rPr lang="en-US" sz="3200" b="1" dirty="0"/>
              <a:t> ,</a:t>
            </a:r>
          </a:p>
          <a:p>
            <a:r>
              <a:rPr lang="en-US" sz="3200" b="1" dirty="0"/>
              <a:t>    </a:t>
            </a:r>
            <a:r>
              <a:rPr lang="en-US" sz="3200" b="1" dirty="0" err="1"/>
              <a:t>vcheckbox</a:t>
            </a:r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Contains variables to store the players </a:t>
            </a:r>
            <a:r>
              <a:rPr lang="en-US" sz="3200" b="1" dirty="0" err="1"/>
              <a:t>turn,players</a:t>
            </a:r>
            <a:r>
              <a:rPr lang="en-US" sz="3200" b="1" dirty="0"/>
              <a:t> scores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Contains the logic of winning of player </a:t>
            </a:r>
            <a:r>
              <a:rPr lang="en-US" sz="3200" b="1" dirty="0" err="1"/>
              <a:t>i.e</a:t>
            </a:r>
            <a:r>
              <a:rPr lang="en-US" sz="3200" b="1" dirty="0"/>
              <a:t> game end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endParaRPr lang="en-US" b="1" dirty="0"/>
          </a:p>
        </p:txBody>
      </p:sp>
      <p:sp>
        <p:nvSpPr>
          <p:cNvPr id="17" name="Google Shape;108;p13">
            <a:extLst>
              <a:ext uri="{FF2B5EF4-FFF2-40B4-BE49-F238E27FC236}">
                <a16:creationId xmlns:a16="http://schemas.microsoft.com/office/drawing/2014/main" id="{60B814C2-A1F2-ACDA-C227-9594C4BF5D88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6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7;p18">
            <a:extLst>
              <a:ext uri="{FF2B5EF4-FFF2-40B4-BE49-F238E27FC236}">
                <a16:creationId xmlns:a16="http://schemas.microsoft.com/office/drawing/2014/main" id="{62A7D7C1-C359-0BDC-41AB-6498A76EFE97}"/>
              </a:ext>
            </a:extLst>
          </p:cNvPr>
          <p:cNvGrpSpPr/>
          <p:nvPr/>
        </p:nvGrpSpPr>
        <p:grpSpPr>
          <a:xfrm>
            <a:off x="-1" y="9624825"/>
            <a:ext cx="19010314" cy="1112119"/>
            <a:chOff x="-2" y="9568581"/>
            <a:chExt cx="19010314" cy="1112119"/>
          </a:xfrm>
        </p:grpSpPr>
        <p:grpSp>
          <p:nvGrpSpPr>
            <p:cNvPr id="4" name="Google Shape;188;p18">
              <a:extLst>
                <a:ext uri="{FF2B5EF4-FFF2-40B4-BE49-F238E27FC236}">
                  <a16:creationId xmlns:a16="http://schemas.microsoft.com/office/drawing/2014/main" id="{3FD99D1D-A992-D4AD-C7B3-1DD1EAB539D2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6" name="Google Shape;189;p18">
                <a:extLst>
                  <a:ext uri="{FF2B5EF4-FFF2-40B4-BE49-F238E27FC236}">
                    <a16:creationId xmlns:a16="http://schemas.microsoft.com/office/drawing/2014/main" id="{4F6A78C5-C5C9-9BA9-369F-EADF063A144F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90;p18">
                <a:extLst>
                  <a:ext uri="{FF2B5EF4-FFF2-40B4-BE49-F238E27FC236}">
                    <a16:creationId xmlns:a16="http://schemas.microsoft.com/office/drawing/2014/main" id="{72D38E9A-F4C3-AE9E-6403-488209351BDD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91;p18">
              <a:extLst>
                <a:ext uri="{FF2B5EF4-FFF2-40B4-BE49-F238E27FC236}">
                  <a16:creationId xmlns:a16="http://schemas.microsoft.com/office/drawing/2014/main" id="{4C990D95-CFD1-E016-DD96-E4C6CAAA2E56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oogle Shape;125;p14">
            <a:extLst>
              <a:ext uri="{FF2B5EF4-FFF2-40B4-BE49-F238E27FC236}">
                <a16:creationId xmlns:a16="http://schemas.microsoft.com/office/drawing/2014/main" id="{98DEB19D-3345-0FE5-DE8B-E17BB4E5FDEE}"/>
              </a:ext>
            </a:extLst>
          </p:cNvPr>
          <p:cNvGrpSpPr/>
          <p:nvPr/>
        </p:nvGrpSpPr>
        <p:grpSpPr>
          <a:xfrm>
            <a:off x="-26281" y="273964"/>
            <a:ext cx="15157424" cy="827992"/>
            <a:chOff x="-16184" y="8640158"/>
            <a:chExt cx="4045716" cy="439420"/>
          </a:xfrm>
        </p:grpSpPr>
        <p:sp>
          <p:nvSpPr>
            <p:cNvPr id="9" name="Google Shape;126;p14">
              <a:extLst>
                <a:ext uri="{FF2B5EF4-FFF2-40B4-BE49-F238E27FC236}">
                  <a16:creationId xmlns:a16="http://schemas.microsoft.com/office/drawing/2014/main" id="{B13F7DFB-6BEE-F5F1-350E-6C1851BF9AB7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;p14">
              <a:extLst>
                <a:ext uri="{FF2B5EF4-FFF2-40B4-BE49-F238E27FC236}">
                  <a16:creationId xmlns:a16="http://schemas.microsoft.com/office/drawing/2014/main" id="{A2687FD9-3854-B9C7-C165-E4AB059998DF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192;p18">
            <a:extLst>
              <a:ext uri="{FF2B5EF4-FFF2-40B4-BE49-F238E27FC236}">
                <a16:creationId xmlns:a16="http://schemas.microsoft.com/office/drawing/2014/main" id="{EC8152FC-2CA7-3846-14C3-4E6646B1D71B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BLOCK-GAMES</a:t>
            </a:r>
            <a:endParaRPr b="1" dirty="0"/>
          </a:p>
        </p:txBody>
      </p:sp>
      <p:sp>
        <p:nvSpPr>
          <p:cNvPr id="16" name="Google Shape;194;p18">
            <a:extLst>
              <a:ext uri="{FF2B5EF4-FFF2-40B4-BE49-F238E27FC236}">
                <a16:creationId xmlns:a16="http://schemas.microsoft.com/office/drawing/2014/main" id="{4F1EEA79-0813-14A5-5C80-E8553315A010}"/>
              </a:ext>
            </a:extLst>
          </p:cNvPr>
          <p:cNvSpPr txBox="1"/>
          <p:nvPr/>
        </p:nvSpPr>
        <p:spPr>
          <a:xfrm>
            <a:off x="18044970" y="9911198"/>
            <a:ext cx="645827" cy="56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85D2B5-66C5-AE0D-91B2-1D1D8DCB91E3}"/>
              </a:ext>
            </a:extLst>
          </p:cNvPr>
          <p:cNvSpPr/>
          <p:nvPr/>
        </p:nvSpPr>
        <p:spPr>
          <a:xfrm>
            <a:off x="-1" y="1101956"/>
            <a:ext cx="14699025" cy="1112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This section uses File handling and the methos defined earlier.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47F3E-F87F-F911-7CE3-C2A93794C39E}"/>
              </a:ext>
            </a:extLst>
          </p:cNvPr>
          <p:cNvSpPr/>
          <p:nvPr/>
        </p:nvSpPr>
        <p:spPr>
          <a:xfrm>
            <a:off x="11234044" y="3091542"/>
            <a:ext cx="3897099" cy="3668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Method help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800" dirty="0"/>
              <a:t>It defines an object of ifstream class</a:t>
            </a:r>
          </a:p>
          <a:p>
            <a:pPr algn="ctr"/>
            <a:r>
              <a:rPr lang="en-US" sz="2800" dirty="0"/>
              <a:t>to read the required information from file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38BC05-EA39-2D81-754E-8BF1F7ADDC79}"/>
              </a:ext>
            </a:extLst>
          </p:cNvPr>
          <p:cNvSpPr/>
          <p:nvPr/>
        </p:nvSpPr>
        <p:spPr>
          <a:xfrm>
            <a:off x="2155371" y="3091542"/>
            <a:ext cx="4724400" cy="3668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File </a:t>
            </a:r>
            <a:r>
              <a:rPr lang="en-US" sz="3200" b="1" dirty="0" err="1"/>
              <a:t>gamerule</a:t>
            </a:r>
            <a:endParaRPr lang="en-US" sz="3200" b="1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800" dirty="0"/>
              <a:t>This file includes the game rules which is included in the game folder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6374E4B-EC67-019C-1D0D-C7C7C6DA36D7}"/>
              </a:ext>
            </a:extLst>
          </p:cNvPr>
          <p:cNvSpPr/>
          <p:nvPr/>
        </p:nvSpPr>
        <p:spPr>
          <a:xfrm>
            <a:off x="7323231" y="4245429"/>
            <a:ext cx="2952883" cy="1112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32095A-D448-7FDF-F484-D51A9E1B80B1}"/>
              </a:ext>
            </a:extLst>
          </p:cNvPr>
          <p:cNvSpPr/>
          <p:nvPr/>
        </p:nvSpPr>
        <p:spPr>
          <a:xfrm>
            <a:off x="4746171" y="7249886"/>
            <a:ext cx="7968343" cy="1499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 after reading from file prints that information to screen</a:t>
            </a:r>
          </a:p>
        </p:txBody>
      </p:sp>
      <p:sp>
        <p:nvSpPr>
          <p:cNvPr id="20" name="Google Shape;108;p13">
            <a:extLst>
              <a:ext uri="{FF2B5EF4-FFF2-40B4-BE49-F238E27FC236}">
                <a16:creationId xmlns:a16="http://schemas.microsoft.com/office/drawing/2014/main" id="{CBDFA4BA-743C-F4C5-3269-A21B964C4B75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631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4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18" name="Google Shape;118;p1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19" name="Google Shape;119;p1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" name="Google Shape;121;p1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4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BLOCK-GAMES</a:t>
            </a:r>
            <a:endParaRPr b="1" dirty="0"/>
          </a:p>
        </p:txBody>
      </p:sp>
      <p:sp>
        <p:nvSpPr>
          <p:cNvPr id="124" name="Google Shape;124;p14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14"/>
          <p:cNvGrpSpPr/>
          <p:nvPr/>
        </p:nvGrpSpPr>
        <p:grpSpPr>
          <a:xfrm>
            <a:off x="-26281" y="700055"/>
            <a:ext cx="15071695" cy="827992"/>
            <a:chOff x="-16184" y="8640158"/>
            <a:chExt cx="4045716" cy="439420"/>
          </a:xfrm>
        </p:grpSpPr>
        <p:sp>
          <p:nvSpPr>
            <p:cNvPr id="126" name="Google Shape;126;p14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CONTENT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4"/>
          <p:cNvSpPr txBox="1"/>
          <p:nvPr/>
        </p:nvSpPr>
        <p:spPr>
          <a:xfrm>
            <a:off x="1199356" y="1765300"/>
            <a:ext cx="7254179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sz="2400" b="1"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400" b="1"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</a:p>
          <a:p>
            <a:pPr marL="571500" indent="-571500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</a:p>
          <a:p>
            <a:pPr marL="571500" indent="-571500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44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Results 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44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Conclusion</a:t>
            </a:r>
            <a:endParaRPr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73267-1D21-BA97-1787-9546FB6A7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0972" y="2799746"/>
            <a:ext cx="3296444" cy="3296444"/>
          </a:xfrm>
          <a:prstGeom prst="rect">
            <a:avLst/>
          </a:prstGeom>
        </p:spPr>
      </p:pic>
      <p:sp>
        <p:nvSpPr>
          <p:cNvPr id="16" name="Google Shape;108;p13">
            <a:extLst>
              <a:ext uri="{FF2B5EF4-FFF2-40B4-BE49-F238E27FC236}">
                <a16:creationId xmlns:a16="http://schemas.microsoft.com/office/drawing/2014/main" id="{F872A9BD-1B48-7F5A-93A8-F93BBE0A759C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7;p18">
            <a:extLst>
              <a:ext uri="{FF2B5EF4-FFF2-40B4-BE49-F238E27FC236}">
                <a16:creationId xmlns:a16="http://schemas.microsoft.com/office/drawing/2014/main" id="{62A7D7C1-C359-0BDC-41AB-6498A76EFE97}"/>
              </a:ext>
            </a:extLst>
          </p:cNvPr>
          <p:cNvGrpSpPr/>
          <p:nvPr/>
        </p:nvGrpSpPr>
        <p:grpSpPr>
          <a:xfrm>
            <a:off x="-1" y="9624825"/>
            <a:ext cx="19010314" cy="1112119"/>
            <a:chOff x="-2" y="9568581"/>
            <a:chExt cx="19010314" cy="1112119"/>
          </a:xfrm>
        </p:grpSpPr>
        <p:grpSp>
          <p:nvGrpSpPr>
            <p:cNvPr id="4" name="Google Shape;188;p18">
              <a:extLst>
                <a:ext uri="{FF2B5EF4-FFF2-40B4-BE49-F238E27FC236}">
                  <a16:creationId xmlns:a16="http://schemas.microsoft.com/office/drawing/2014/main" id="{3FD99D1D-A992-D4AD-C7B3-1DD1EAB539D2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6" name="Google Shape;189;p18">
                <a:extLst>
                  <a:ext uri="{FF2B5EF4-FFF2-40B4-BE49-F238E27FC236}">
                    <a16:creationId xmlns:a16="http://schemas.microsoft.com/office/drawing/2014/main" id="{4F6A78C5-C5C9-9BA9-369F-EADF063A144F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90;p18">
                <a:extLst>
                  <a:ext uri="{FF2B5EF4-FFF2-40B4-BE49-F238E27FC236}">
                    <a16:creationId xmlns:a16="http://schemas.microsoft.com/office/drawing/2014/main" id="{72D38E9A-F4C3-AE9E-6403-488209351BDD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91;p18">
              <a:extLst>
                <a:ext uri="{FF2B5EF4-FFF2-40B4-BE49-F238E27FC236}">
                  <a16:creationId xmlns:a16="http://schemas.microsoft.com/office/drawing/2014/main" id="{4C990D95-CFD1-E016-DD96-E4C6CAAA2E56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oogle Shape;125;p14">
            <a:extLst>
              <a:ext uri="{FF2B5EF4-FFF2-40B4-BE49-F238E27FC236}">
                <a16:creationId xmlns:a16="http://schemas.microsoft.com/office/drawing/2014/main" id="{98DEB19D-3345-0FE5-DE8B-E17BB4E5FDEE}"/>
              </a:ext>
            </a:extLst>
          </p:cNvPr>
          <p:cNvGrpSpPr/>
          <p:nvPr/>
        </p:nvGrpSpPr>
        <p:grpSpPr>
          <a:xfrm>
            <a:off x="-26281" y="273964"/>
            <a:ext cx="15157424" cy="827992"/>
            <a:chOff x="-16184" y="8640158"/>
            <a:chExt cx="4045716" cy="439420"/>
          </a:xfrm>
        </p:grpSpPr>
        <p:sp>
          <p:nvSpPr>
            <p:cNvPr id="9" name="Google Shape;126;p14">
              <a:extLst>
                <a:ext uri="{FF2B5EF4-FFF2-40B4-BE49-F238E27FC236}">
                  <a16:creationId xmlns:a16="http://schemas.microsoft.com/office/drawing/2014/main" id="{B13F7DFB-6BEE-F5F1-350E-6C1851BF9AB7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;p14">
              <a:extLst>
                <a:ext uri="{FF2B5EF4-FFF2-40B4-BE49-F238E27FC236}">
                  <a16:creationId xmlns:a16="http://schemas.microsoft.com/office/drawing/2014/main" id="{A2687FD9-3854-B9C7-C165-E4AB059998DF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192;p18">
            <a:extLst>
              <a:ext uri="{FF2B5EF4-FFF2-40B4-BE49-F238E27FC236}">
                <a16:creationId xmlns:a16="http://schemas.microsoft.com/office/drawing/2014/main" id="{EC8152FC-2CA7-3846-14C3-4E6646B1D71B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BLOCK-GAMES</a:t>
            </a:r>
            <a:endParaRPr b="1" dirty="0"/>
          </a:p>
        </p:txBody>
      </p:sp>
      <p:sp>
        <p:nvSpPr>
          <p:cNvPr id="16" name="Google Shape;194;p18">
            <a:extLst>
              <a:ext uri="{FF2B5EF4-FFF2-40B4-BE49-F238E27FC236}">
                <a16:creationId xmlns:a16="http://schemas.microsoft.com/office/drawing/2014/main" id="{4F1EEA79-0813-14A5-5C80-E8553315A010}"/>
              </a:ext>
            </a:extLst>
          </p:cNvPr>
          <p:cNvSpPr txBox="1"/>
          <p:nvPr/>
        </p:nvSpPr>
        <p:spPr>
          <a:xfrm>
            <a:off x="18044970" y="9911198"/>
            <a:ext cx="645827" cy="56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307C35-3328-1FFD-72DD-3C342819E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03" b="10080"/>
          <a:stretch/>
        </p:blipFill>
        <p:spPr>
          <a:xfrm>
            <a:off x="10408800" y="1160302"/>
            <a:ext cx="8401705" cy="8312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DCCF40-9E47-7835-48C3-FC5CAEE6C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760" b="9059"/>
          <a:stretch/>
        </p:blipFill>
        <p:spPr>
          <a:xfrm>
            <a:off x="78871" y="1158540"/>
            <a:ext cx="8522642" cy="850415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BB8B5F3E-9DCF-4528-CE36-BFFD2A4AE012}"/>
              </a:ext>
            </a:extLst>
          </p:cNvPr>
          <p:cNvSpPr/>
          <p:nvPr/>
        </p:nvSpPr>
        <p:spPr>
          <a:xfrm>
            <a:off x="8621486" y="4534676"/>
            <a:ext cx="1787314" cy="1112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Cursor with solid fill">
            <a:extLst>
              <a:ext uri="{FF2B5EF4-FFF2-40B4-BE49-F238E27FC236}">
                <a16:creationId xmlns:a16="http://schemas.microsoft.com/office/drawing/2014/main" id="{0F3412CF-311A-AF16-6621-5EF753214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9723" y="4157672"/>
            <a:ext cx="914400" cy="914400"/>
          </a:xfrm>
          <a:prstGeom prst="rect">
            <a:avLst/>
          </a:prstGeom>
        </p:spPr>
      </p:pic>
      <p:sp>
        <p:nvSpPr>
          <p:cNvPr id="18" name="Google Shape;108;p13">
            <a:extLst>
              <a:ext uri="{FF2B5EF4-FFF2-40B4-BE49-F238E27FC236}">
                <a16:creationId xmlns:a16="http://schemas.microsoft.com/office/drawing/2014/main" id="{7366C841-37FF-AF92-F36E-59580AE8F59F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815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7;p18">
            <a:extLst>
              <a:ext uri="{FF2B5EF4-FFF2-40B4-BE49-F238E27FC236}">
                <a16:creationId xmlns:a16="http://schemas.microsoft.com/office/drawing/2014/main" id="{62A7D7C1-C359-0BDC-41AB-6498A76EFE97}"/>
              </a:ext>
            </a:extLst>
          </p:cNvPr>
          <p:cNvGrpSpPr/>
          <p:nvPr/>
        </p:nvGrpSpPr>
        <p:grpSpPr>
          <a:xfrm>
            <a:off x="-1" y="9624825"/>
            <a:ext cx="19010314" cy="1112119"/>
            <a:chOff x="-2" y="9568581"/>
            <a:chExt cx="19010314" cy="1112119"/>
          </a:xfrm>
        </p:grpSpPr>
        <p:grpSp>
          <p:nvGrpSpPr>
            <p:cNvPr id="4" name="Google Shape;188;p18">
              <a:extLst>
                <a:ext uri="{FF2B5EF4-FFF2-40B4-BE49-F238E27FC236}">
                  <a16:creationId xmlns:a16="http://schemas.microsoft.com/office/drawing/2014/main" id="{3FD99D1D-A992-D4AD-C7B3-1DD1EAB539D2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6" name="Google Shape;189;p18">
                <a:extLst>
                  <a:ext uri="{FF2B5EF4-FFF2-40B4-BE49-F238E27FC236}">
                    <a16:creationId xmlns:a16="http://schemas.microsoft.com/office/drawing/2014/main" id="{4F6A78C5-C5C9-9BA9-369F-EADF063A144F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90;p18">
                <a:extLst>
                  <a:ext uri="{FF2B5EF4-FFF2-40B4-BE49-F238E27FC236}">
                    <a16:creationId xmlns:a16="http://schemas.microsoft.com/office/drawing/2014/main" id="{72D38E9A-F4C3-AE9E-6403-488209351BDD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91;p18">
              <a:extLst>
                <a:ext uri="{FF2B5EF4-FFF2-40B4-BE49-F238E27FC236}">
                  <a16:creationId xmlns:a16="http://schemas.microsoft.com/office/drawing/2014/main" id="{4C990D95-CFD1-E016-DD96-E4C6CAAA2E56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oogle Shape;125;p14">
            <a:extLst>
              <a:ext uri="{FF2B5EF4-FFF2-40B4-BE49-F238E27FC236}">
                <a16:creationId xmlns:a16="http://schemas.microsoft.com/office/drawing/2014/main" id="{98DEB19D-3345-0FE5-DE8B-E17BB4E5FDEE}"/>
              </a:ext>
            </a:extLst>
          </p:cNvPr>
          <p:cNvGrpSpPr/>
          <p:nvPr/>
        </p:nvGrpSpPr>
        <p:grpSpPr>
          <a:xfrm>
            <a:off x="-26281" y="273964"/>
            <a:ext cx="15157424" cy="827992"/>
            <a:chOff x="-16184" y="8640158"/>
            <a:chExt cx="4045716" cy="439420"/>
          </a:xfrm>
        </p:grpSpPr>
        <p:sp>
          <p:nvSpPr>
            <p:cNvPr id="9" name="Google Shape;126;p14">
              <a:extLst>
                <a:ext uri="{FF2B5EF4-FFF2-40B4-BE49-F238E27FC236}">
                  <a16:creationId xmlns:a16="http://schemas.microsoft.com/office/drawing/2014/main" id="{B13F7DFB-6BEE-F5F1-350E-6C1851BF9AB7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About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;p14">
              <a:extLst>
                <a:ext uri="{FF2B5EF4-FFF2-40B4-BE49-F238E27FC236}">
                  <a16:creationId xmlns:a16="http://schemas.microsoft.com/office/drawing/2014/main" id="{A2687FD9-3854-B9C7-C165-E4AB059998DF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192;p18">
            <a:extLst>
              <a:ext uri="{FF2B5EF4-FFF2-40B4-BE49-F238E27FC236}">
                <a16:creationId xmlns:a16="http://schemas.microsoft.com/office/drawing/2014/main" id="{EC8152FC-2CA7-3846-14C3-4E6646B1D71B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BLOCK-GAMES</a:t>
            </a:r>
            <a:endParaRPr b="1" dirty="0"/>
          </a:p>
        </p:txBody>
      </p:sp>
      <p:sp>
        <p:nvSpPr>
          <p:cNvPr id="16" name="Google Shape;194;p18">
            <a:extLst>
              <a:ext uri="{FF2B5EF4-FFF2-40B4-BE49-F238E27FC236}">
                <a16:creationId xmlns:a16="http://schemas.microsoft.com/office/drawing/2014/main" id="{4F1EEA79-0813-14A5-5C80-E8553315A010}"/>
              </a:ext>
            </a:extLst>
          </p:cNvPr>
          <p:cNvSpPr txBox="1"/>
          <p:nvPr/>
        </p:nvSpPr>
        <p:spPr>
          <a:xfrm>
            <a:off x="18044970" y="9911198"/>
            <a:ext cx="645827" cy="56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85D2B5-66C5-AE0D-91B2-1D1D8DCB91E3}"/>
              </a:ext>
            </a:extLst>
          </p:cNvPr>
          <p:cNvSpPr/>
          <p:nvPr/>
        </p:nvSpPr>
        <p:spPr>
          <a:xfrm>
            <a:off x="-1" y="1101956"/>
            <a:ext cx="14699025" cy="1112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This section uses File handling and the methos defined earlier.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47F3E-F87F-F911-7CE3-C2A93794C39E}"/>
              </a:ext>
            </a:extLst>
          </p:cNvPr>
          <p:cNvSpPr/>
          <p:nvPr/>
        </p:nvSpPr>
        <p:spPr>
          <a:xfrm>
            <a:off x="11234044" y="3091542"/>
            <a:ext cx="3897099" cy="3668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Method help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800" dirty="0"/>
              <a:t>It defines an object of ifstream class</a:t>
            </a:r>
          </a:p>
          <a:p>
            <a:pPr algn="ctr"/>
            <a:r>
              <a:rPr lang="en-US" sz="2800" dirty="0"/>
              <a:t>to read the required information from file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38BC05-EA39-2D81-754E-8BF1F7ADDC79}"/>
              </a:ext>
            </a:extLst>
          </p:cNvPr>
          <p:cNvSpPr/>
          <p:nvPr/>
        </p:nvSpPr>
        <p:spPr>
          <a:xfrm>
            <a:off x="2155371" y="3091542"/>
            <a:ext cx="4724400" cy="3668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File about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800" dirty="0"/>
              <a:t>This file includes the includes the information about game which is included in the game folder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6374E4B-EC67-019C-1D0D-C7C7C6DA36D7}"/>
              </a:ext>
            </a:extLst>
          </p:cNvPr>
          <p:cNvSpPr/>
          <p:nvPr/>
        </p:nvSpPr>
        <p:spPr>
          <a:xfrm>
            <a:off x="7323231" y="4245429"/>
            <a:ext cx="2952883" cy="1112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4A32DD-709E-7BFB-7DE0-CC2533DFDDC5}"/>
              </a:ext>
            </a:extLst>
          </p:cNvPr>
          <p:cNvSpPr/>
          <p:nvPr/>
        </p:nvSpPr>
        <p:spPr>
          <a:xfrm>
            <a:off x="4746171" y="7249886"/>
            <a:ext cx="7968343" cy="1499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 after reading from file prints that information to screen</a:t>
            </a:r>
          </a:p>
        </p:txBody>
      </p:sp>
      <p:sp>
        <p:nvSpPr>
          <p:cNvPr id="19" name="Google Shape;108;p13">
            <a:extLst>
              <a:ext uri="{FF2B5EF4-FFF2-40B4-BE49-F238E27FC236}">
                <a16:creationId xmlns:a16="http://schemas.microsoft.com/office/drawing/2014/main" id="{99718AC3-C121-BA97-5B18-5D53EA7D4F5C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803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7;p18">
            <a:extLst>
              <a:ext uri="{FF2B5EF4-FFF2-40B4-BE49-F238E27FC236}">
                <a16:creationId xmlns:a16="http://schemas.microsoft.com/office/drawing/2014/main" id="{62A7D7C1-C359-0BDC-41AB-6498A76EFE97}"/>
              </a:ext>
            </a:extLst>
          </p:cNvPr>
          <p:cNvGrpSpPr/>
          <p:nvPr/>
        </p:nvGrpSpPr>
        <p:grpSpPr>
          <a:xfrm>
            <a:off x="-1" y="9624825"/>
            <a:ext cx="19010314" cy="1112119"/>
            <a:chOff x="-2" y="9568581"/>
            <a:chExt cx="19010314" cy="1112119"/>
          </a:xfrm>
        </p:grpSpPr>
        <p:grpSp>
          <p:nvGrpSpPr>
            <p:cNvPr id="4" name="Google Shape;188;p18">
              <a:extLst>
                <a:ext uri="{FF2B5EF4-FFF2-40B4-BE49-F238E27FC236}">
                  <a16:creationId xmlns:a16="http://schemas.microsoft.com/office/drawing/2014/main" id="{3FD99D1D-A992-D4AD-C7B3-1DD1EAB539D2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6" name="Google Shape;189;p18">
                <a:extLst>
                  <a:ext uri="{FF2B5EF4-FFF2-40B4-BE49-F238E27FC236}">
                    <a16:creationId xmlns:a16="http://schemas.microsoft.com/office/drawing/2014/main" id="{4F6A78C5-C5C9-9BA9-369F-EADF063A144F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90;p18">
                <a:extLst>
                  <a:ext uri="{FF2B5EF4-FFF2-40B4-BE49-F238E27FC236}">
                    <a16:creationId xmlns:a16="http://schemas.microsoft.com/office/drawing/2014/main" id="{72D38E9A-F4C3-AE9E-6403-488209351BDD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91;p18">
              <a:extLst>
                <a:ext uri="{FF2B5EF4-FFF2-40B4-BE49-F238E27FC236}">
                  <a16:creationId xmlns:a16="http://schemas.microsoft.com/office/drawing/2014/main" id="{4C990D95-CFD1-E016-DD96-E4C6CAAA2E56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oogle Shape;125;p14">
            <a:extLst>
              <a:ext uri="{FF2B5EF4-FFF2-40B4-BE49-F238E27FC236}">
                <a16:creationId xmlns:a16="http://schemas.microsoft.com/office/drawing/2014/main" id="{98DEB19D-3345-0FE5-DE8B-E17BB4E5FDEE}"/>
              </a:ext>
            </a:extLst>
          </p:cNvPr>
          <p:cNvGrpSpPr/>
          <p:nvPr/>
        </p:nvGrpSpPr>
        <p:grpSpPr>
          <a:xfrm>
            <a:off x="-26281" y="273964"/>
            <a:ext cx="15157424" cy="827992"/>
            <a:chOff x="-16184" y="8640158"/>
            <a:chExt cx="4045716" cy="439420"/>
          </a:xfrm>
        </p:grpSpPr>
        <p:sp>
          <p:nvSpPr>
            <p:cNvPr id="9" name="Google Shape;126;p14">
              <a:extLst>
                <a:ext uri="{FF2B5EF4-FFF2-40B4-BE49-F238E27FC236}">
                  <a16:creationId xmlns:a16="http://schemas.microsoft.com/office/drawing/2014/main" id="{B13F7DFB-6BEE-F5F1-350E-6C1851BF9AB7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About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;p14">
              <a:extLst>
                <a:ext uri="{FF2B5EF4-FFF2-40B4-BE49-F238E27FC236}">
                  <a16:creationId xmlns:a16="http://schemas.microsoft.com/office/drawing/2014/main" id="{A2687FD9-3854-B9C7-C165-E4AB059998DF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192;p18">
            <a:extLst>
              <a:ext uri="{FF2B5EF4-FFF2-40B4-BE49-F238E27FC236}">
                <a16:creationId xmlns:a16="http://schemas.microsoft.com/office/drawing/2014/main" id="{EC8152FC-2CA7-3846-14C3-4E6646B1D71B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BLOCK-GAMES</a:t>
            </a:r>
            <a:endParaRPr b="1" dirty="0"/>
          </a:p>
        </p:txBody>
      </p:sp>
      <p:sp>
        <p:nvSpPr>
          <p:cNvPr id="16" name="Google Shape;194;p18">
            <a:extLst>
              <a:ext uri="{FF2B5EF4-FFF2-40B4-BE49-F238E27FC236}">
                <a16:creationId xmlns:a16="http://schemas.microsoft.com/office/drawing/2014/main" id="{4F1EEA79-0813-14A5-5C80-E8553315A010}"/>
              </a:ext>
            </a:extLst>
          </p:cNvPr>
          <p:cNvSpPr txBox="1"/>
          <p:nvPr/>
        </p:nvSpPr>
        <p:spPr>
          <a:xfrm>
            <a:off x="18044970" y="9911198"/>
            <a:ext cx="645827" cy="56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528CC1-BEA7-CD40-1F51-4A16BF72E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16" b="8804"/>
          <a:stretch/>
        </p:blipFill>
        <p:spPr>
          <a:xfrm>
            <a:off x="10881749" y="1156579"/>
            <a:ext cx="8089571" cy="83575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1BF494-3204-D68D-E208-27D9570AD2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760" b="9059"/>
          <a:stretch/>
        </p:blipFill>
        <p:spPr>
          <a:xfrm>
            <a:off x="78871" y="1158540"/>
            <a:ext cx="8522642" cy="850415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A2774A-FAB7-730D-926B-D586D612E612}"/>
              </a:ext>
            </a:extLst>
          </p:cNvPr>
          <p:cNvSpPr/>
          <p:nvPr/>
        </p:nvSpPr>
        <p:spPr>
          <a:xfrm>
            <a:off x="8789437" y="4422710"/>
            <a:ext cx="1922106" cy="827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Cursor with solid fill">
            <a:extLst>
              <a:ext uri="{FF2B5EF4-FFF2-40B4-BE49-F238E27FC236}">
                <a16:creationId xmlns:a16="http://schemas.microsoft.com/office/drawing/2014/main" id="{B88412C4-BA89-9402-41C8-8D9E86BF4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5956" y="4933343"/>
            <a:ext cx="914400" cy="914400"/>
          </a:xfrm>
          <a:prstGeom prst="rect">
            <a:avLst/>
          </a:prstGeom>
        </p:spPr>
      </p:pic>
      <p:sp>
        <p:nvSpPr>
          <p:cNvPr id="17" name="Google Shape;108;p13">
            <a:extLst>
              <a:ext uri="{FF2B5EF4-FFF2-40B4-BE49-F238E27FC236}">
                <a16:creationId xmlns:a16="http://schemas.microsoft.com/office/drawing/2014/main" id="{9E02A4E6-0180-3A0D-CE82-7BF6F5DED7CE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6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7;p18">
            <a:extLst>
              <a:ext uri="{FF2B5EF4-FFF2-40B4-BE49-F238E27FC236}">
                <a16:creationId xmlns:a16="http://schemas.microsoft.com/office/drawing/2014/main" id="{62A7D7C1-C359-0BDC-41AB-6498A76EFE97}"/>
              </a:ext>
            </a:extLst>
          </p:cNvPr>
          <p:cNvGrpSpPr/>
          <p:nvPr/>
        </p:nvGrpSpPr>
        <p:grpSpPr>
          <a:xfrm>
            <a:off x="-1" y="9624825"/>
            <a:ext cx="19010314" cy="1112119"/>
            <a:chOff x="-2" y="9568581"/>
            <a:chExt cx="19010314" cy="1112119"/>
          </a:xfrm>
        </p:grpSpPr>
        <p:grpSp>
          <p:nvGrpSpPr>
            <p:cNvPr id="4" name="Google Shape;188;p18">
              <a:extLst>
                <a:ext uri="{FF2B5EF4-FFF2-40B4-BE49-F238E27FC236}">
                  <a16:creationId xmlns:a16="http://schemas.microsoft.com/office/drawing/2014/main" id="{3FD99D1D-A992-D4AD-C7B3-1DD1EAB539D2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6" name="Google Shape;189;p18">
                <a:extLst>
                  <a:ext uri="{FF2B5EF4-FFF2-40B4-BE49-F238E27FC236}">
                    <a16:creationId xmlns:a16="http://schemas.microsoft.com/office/drawing/2014/main" id="{4F6A78C5-C5C9-9BA9-369F-EADF063A144F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90;p18">
                <a:extLst>
                  <a:ext uri="{FF2B5EF4-FFF2-40B4-BE49-F238E27FC236}">
                    <a16:creationId xmlns:a16="http://schemas.microsoft.com/office/drawing/2014/main" id="{72D38E9A-F4C3-AE9E-6403-488209351BDD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91;p18">
              <a:extLst>
                <a:ext uri="{FF2B5EF4-FFF2-40B4-BE49-F238E27FC236}">
                  <a16:creationId xmlns:a16="http://schemas.microsoft.com/office/drawing/2014/main" id="{4C990D95-CFD1-E016-DD96-E4C6CAAA2E56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oogle Shape;125;p14">
            <a:extLst>
              <a:ext uri="{FF2B5EF4-FFF2-40B4-BE49-F238E27FC236}">
                <a16:creationId xmlns:a16="http://schemas.microsoft.com/office/drawing/2014/main" id="{98DEB19D-3345-0FE5-DE8B-E17BB4E5FDEE}"/>
              </a:ext>
            </a:extLst>
          </p:cNvPr>
          <p:cNvGrpSpPr/>
          <p:nvPr/>
        </p:nvGrpSpPr>
        <p:grpSpPr>
          <a:xfrm>
            <a:off x="-26281" y="273964"/>
            <a:ext cx="15157424" cy="827992"/>
            <a:chOff x="-16184" y="8640158"/>
            <a:chExt cx="4045716" cy="439420"/>
          </a:xfrm>
        </p:grpSpPr>
        <p:sp>
          <p:nvSpPr>
            <p:cNvPr id="9" name="Google Shape;126;p14">
              <a:extLst>
                <a:ext uri="{FF2B5EF4-FFF2-40B4-BE49-F238E27FC236}">
                  <a16:creationId xmlns:a16="http://schemas.microsoft.com/office/drawing/2014/main" id="{B13F7DFB-6BEE-F5F1-350E-6C1851BF9AB7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Classic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;p14">
              <a:extLst>
                <a:ext uri="{FF2B5EF4-FFF2-40B4-BE49-F238E27FC236}">
                  <a16:creationId xmlns:a16="http://schemas.microsoft.com/office/drawing/2014/main" id="{A2687FD9-3854-B9C7-C165-E4AB059998DF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192;p18">
            <a:extLst>
              <a:ext uri="{FF2B5EF4-FFF2-40B4-BE49-F238E27FC236}">
                <a16:creationId xmlns:a16="http://schemas.microsoft.com/office/drawing/2014/main" id="{EC8152FC-2CA7-3846-14C3-4E6646B1D71B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BLOCK-GAMES</a:t>
            </a:r>
            <a:endParaRPr b="1" dirty="0"/>
          </a:p>
        </p:txBody>
      </p:sp>
      <p:sp>
        <p:nvSpPr>
          <p:cNvPr id="16" name="Google Shape;194;p18">
            <a:extLst>
              <a:ext uri="{FF2B5EF4-FFF2-40B4-BE49-F238E27FC236}">
                <a16:creationId xmlns:a16="http://schemas.microsoft.com/office/drawing/2014/main" id="{4F1EEA79-0813-14A5-5C80-E8553315A010}"/>
              </a:ext>
            </a:extLst>
          </p:cNvPr>
          <p:cNvSpPr txBox="1"/>
          <p:nvPr/>
        </p:nvSpPr>
        <p:spPr>
          <a:xfrm>
            <a:off x="18044970" y="9911198"/>
            <a:ext cx="645827" cy="56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FC0620-A825-A4DE-8273-2E23400215F2}"/>
              </a:ext>
            </a:extLst>
          </p:cNvPr>
          <p:cNvSpPr/>
          <p:nvPr/>
        </p:nvSpPr>
        <p:spPr>
          <a:xfrm>
            <a:off x="65317" y="1151907"/>
            <a:ext cx="3940629" cy="322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Class </a:t>
            </a:r>
            <a:r>
              <a:rPr lang="en-US" sz="3200" b="1" dirty="0" err="1"/>
              <a:t>recth</a:t>
            </a:r>
            <a:endParaRPr lang="en-US" sz="3200" b="1" dirty="0"/>
          </a:p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2800" dirty="0"/>
              <a:t>Variables to store the attributes of horizontal sides</a:t>
            </a:r>
          </a:p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2800" dirty="0"/>
              <a:t>Functions to draw rectangles and change the color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D936A5-DB0B-23B9-E50D-F1BAE1A1D5B6}"/>
              </a:ext>
            </a:extLst>
          </p:cNvPr>
          <p:cNvSpPr/>
          <p:nvPr/>
        </p:nvSpPr>
        <p:spPr>
          <a:xfrm>
            <a:off x="108862" y="6355265"/>
            <a:ext cx="3940629" cy="322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Class </a:t>
            </a:r>
            <a:r>
              <a:rPr lang="en-US" sz="3200" b="1" dirty="0" err="1"/>
              <a:t>classcircle</a:t>
            </a:r>
            <a:endParaRPr lang="en-US" sz="3200" b="1" dirty="0"/>
          </a:p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2800" dirty="0"/>
              <a:t>Variables to store the attributes of circles sides</a:t>
            </a:r>
          </a:p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2800" dirty="0"/>
              <a:t>Functions to draw circles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F44854-DC01-0F8F-DADF-36161279E136}"/>
              </a:ext>
            </a:extLst>
          </p:cNvPr>
          <p:cNvSpPr/>
          <p:nvPr/>
        </p:nvSpPr>
        <p:spPr>
          <a:xfrm>
            <a:off x="1915889" y="4852515"/>
            <a:ext cx="2177140" cy="655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Inheritance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536DECE-EB38-2EA0-E21A-60F0DCC22C7A}"/>
              </a:ext>
            </a:extLst>
          </p:cNvPr>
          <p:cNvSpPr/>
          <p:nvPr/>
        </p:nvSpPr>
        <p:spPr>
          <a:xfrm>
            <a:off x="1349829" y="4471326"/>
            <a:ext cx="740228" cy="1537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901BBF-3A36-30CA-FB07-D43F9A4EB685}"/>
              </a:ext>
            </a:extLst>
          </p:cNvPr>
          <p:cNvSpPr/>
          <p:nvPr/>
        </p:nvSpPr>
        <p:spPr>
          <a:xfrm>
            <a:off x="6562216" y="2933765"/>
            <a:ext cx="8110527" cy="511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Method classic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2800" dirty="0"/>
              <a:t>Provides a board using methods square() , </a:t>
            </a:r>
            <a:r>
              <a:rPr lang="en-US" sz="2800" dirty="0" err="1"/>
              <a:t>backbutton</a:t>
            </a:r>
            <a:r>
              <a:rPr lang="en-US" sz="2800" dirty="0"/>
              <a:t>() , draw(),delay(). 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2800" dirty="0"/>
              <a:t> it allows user to draw line like pen using mouse(while(1)).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2800" dirty="0"/>
              <a:t>The line is made up of many numbers of circles from the class circle.</a:t>
            </a:r>
          </a:p>
        </p:txBody>
      </p:sp>
      <p:sp>
        <p:nvSpPr>
          <p:cNvPr id="21" name="Google Shape;108;p13">
            <a:extLst>
              <a:ext uri="{FF2B5EF4-FFF2-40B4-BE49-F238E27FC236}">
                <a16:creationId xmlns:a16="http://schemas.microsoft.com/office/drawing/2014/main" id="{07EA80F8-56C7-E674-56F3-61F75C49C995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99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7;p18">
            <a:extLst>
              <a:ext uri="{FF2B5EF4-FFF2-40B4-BE49-F238E27FC236}">
                <a16:creationId xmlns:a16="http://schemas.microsoft.com/office/drawing/2014/main" id="{62A7D7C1-C359-0BDC-41AB-6498A76EFE97}"/>
              </a:ext>
            </a:extLst>
          </p:cNvPr>
          <p:cNvGrpSpPr/>
          <p:nvPr/>
        </p:nvGrpSpPr>
        <p:grpSpPr>
          <a:xfrm>
            <a:off x="-1" y="9624825"/>
            <a:ext cx="19010314" cy="1112119"/>
            <a:chOff x="-2" y="9568581"/>
            <a:chExt cx="19010314" cy="1112119"/>
          </a:xfrm>
        </p:grpSpPr>
        <p:grpSp>
          <p:nvGrpSpPr>
            <p:cNvPr id="4" name="Google Shape;188;p18">
              <a:extLst>
                <a:ext uri="{FF2B5EF4-FFF2-40B4-BE49-F238E27FC236}">
                  <a16:creationId xmlns:a16="http://schemas.microsoft.com/office/drawing/2014/main" id="{3FD99D1D-A992-D4AD-C7B3-1DD1EAB539D2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6" name="Google Shape;189;p18">
                <a:extLst>
                  <a:ext uri="{FF2B5EF4-FFF2-40B4-BE49-F238E27FC236}">
                    <a16:creationId xmlns:a16="http://schemas.microsoft.com/office/drawing/2014/main" id="{4F6A78C5-C5C9-9BA9-369F-EADF063A144F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90;p18">
                <a:extLst>
                  <a:ext uri="{FF2B5EF4-FFF2-40B4-BE49-F238E27FC236}">
                    <a16:creationId xmlns:a16="http://schemas.microsoft.com/office/drawing/2014/main" id="{72D38E9A-F4C3-AE9E-6403-488209351BDD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91;p18">
              <a:extLst>
                <a:ext uri="{FF2B5EF4-FFF2-40B4-BE49-F238E27FC236}">
                  <a16:creationId xmlns:a16="http://schemas.microsoft.com/office/drawing/2014/main" id="{4C990D95-CFD1-E016-DD96-E4C6CAAA2E56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oogle Shape;125;p14">
            <a:extLst>
              <a:ext uri="{FF2B5EF4-FFF2-40B4-BE49-F238E27FC236}">
                <a16:creationId xmlns:a16="http://schemas.microsoft.com/office/drawing/2014/main" id="{98DEB19D-3345-0FE5-DE8B-E17BB4E5FDEE}"/>
              </a:ext>
            </a:extLst>
          </p:cNvPr>
          <p:cNvGrpSpPr/>
          <p:nvPr/>
        </p:nvGrpSpPr>
        <p:grpSpPr>
          <a:xfrm>
            <a:off x="-26281" y="273964"/>
            <a:ext cx="15157424" cy="827992"/>
            <a:chOff x="-16184" y="8640158"/>
            <a:chExt cx="4045716" cy="439420"/>
          </a:xfrm>
        </p:grpSpPr>
        <p:sp>
          <p:nvSpPr>
            <p:cNvPr id="9" name="Google Shape;126;p14">
              <a:extLst>
                <a:ext uri="{FF2B5EF4-FFF2-40B4-BE49-F238E27FC236}">
                  <a16:creationId xmlns:a16="http://schemas.microsoft.com/office/drawing/2014/main" id="{B13F7DFB-6BEE-F5F1-350E-6C1851BF9AB7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Classic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;p14">
              <a:extLst>
                <a:ext uri="{FF2B5EF4-FFF2-40B4-BE49-F238E27FC236}">
                  <a16:creationId xmlns:a16="http://schemas.microsoft.com/office/drawing/2014/main" id="{A2687FD9-3854-B9C7-C165-E4AB059998DF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192;p18">
            <a:extLst>
              <a:ext uri="{FF2B5EF4-FFF2-40B4-BE49-F238E27FC236}">
                <a16:creationId xmlns:a16="http://schemas.microsoft.com/office/drawing/2014/main" id="{EC8152FC-2CA7-3846-14C3-4E6646B1D71B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BLOCK-GAMES</a:t>
            </a:r>
            <a:endParaRPr b="1" dirty="0"/>
          </a:p>
        </p:txBody>
      </p:sp>
      <p:sp>
        <p:nvSpPr>
          <p:cNvPr id="16" name="Google Shape;194;p18">
            <a:extLst>
              <a:ext uri="{FF2B5EF4-FFF2-40B4-BE49-F238E27FC236}">
                <a16:creationId xmlns:a16="http://schemas.microsoft.com/office/drawing/2014/main" id="{4F1EEA79-0813-14A5-5C80-E8553315A010}"/>
              </a:ext>
            </a:extLst>
          </p:cNvPr>
          <p:cNvSpPr txBox="1"/>
          <p:nvPr/>
        </p:nvSpPr>
        <p:spPr>
          <a:xfrm>
            <a:off x="18044970" y="9911198"/>
            <a:ext cx="645827" cy="56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DEED71-6224-2E95-6E61-27B37DF23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11355"/>
          <a:stretch/>
        </p:blipFill>
        <p:spPr>
          <a:xfrm>
            <a:off x="-26282" y="1101956"/>
            <a:ext cx="8153463" cy="85228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52F43A0-2F86-1627-C370-14AEFF2A21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760" b="9315"/>
          <a:stretch/>
        </p:blipFill>
        <p:spPr>
          <a:xfrm>
            <a:off x="10725319" y="1101957"/>
            <a:ext cx="8284994" cy="8522868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E8EF7107-2DBF-D62A-6713-822B22482FE3}"/>
              </a:ext>
            </a:extLst>
          </p:cNvPr>
          <p:cNvSpPr/>
          <p:nvPr/>
        </p:nvSpPr>
        <p:spPr>
          <a:xfrm>
            <a:off x="8284994" y="4273421"/>
            <a:ext cx="2365681" cy="1017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108;p13">
            <a:extLst>
              <a:ext uri="{FF2B5EF4-FFF2-40B4-BE49-F238E27FC236}">
                <a16:creationId xmlns:a16="http://schemas.microsoft.com/office/drawing/2014/main" id="{277AED43-1758-3EC3-CADB-24598547703A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038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4;p15">
            <a:extLst>
              <a:ext uri="{FF2B5EF4-FFF2-40B4-BE49-F238E27FC236}">
                <a16:creationId xmlns:a16="http://schemas.microsoft.com/office/drawing/2014/main" id="{F5D355A8-B0AE-57AD-DA35-B8EBBF374D91}"/>
              </a:ext>
            </a:extLst>
          </p:cNvPr>
          <p:cNvGrpSpPr/>
          <p:nvPr/>
        </p:nvGrpSpPr>
        <p:grpSpPr>
          <a:xfrm>
            <a:off x="-1" y="9705522"/>
            <a:ext cx="19010314" cy="1188357"/>
            <a:chOff x="-2" y="9568581"/>
            <a:chExt cx="19010314" cy="1112119"/>
          </a:xfrm>
        </p:grpSpPr>
        <p:grpSp>
          <p:nvGrpSpPr>
            <p:cNvPr id="4" name="Google Shape;135;p15">
              <a:extLst>
                <a:ext uri="{FF2B5EF4-FFF2-40B4-BE49-F238E27FC236}">
                  <a16:creationId xmlns:a16="http://schemas.microsoft.com/office/drawing/2014/main" id="{0AD576A8-C623-38BE-C317-B5B2D3D8F481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6" name="Google Shape;136;p15">
                <a:extLst>
                  <a:ext uri="{FF2B5EF4-FFF2-40B4-BE49-F238E27FC236}">
                    <a16:creationId xmlns:a16="http://schemas.microsoft.com/office/drawing/2014/main" id="{4BC7538E-3A0D-4505-4F9F-D246BB3B145F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    BLOCK</a:t>
                </a:r>
                <a:r>
                  <a:rPr lang="en-US" sz="4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-</a:t>
                </a: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GAMES</a:t>
                </a:r>
                <a:endParaRPr sz="40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p:sp>
            <p:nvSpPr>
              <p:cNvPr id="7" name="Google Shape;137;p15">
                <a:extLst>
                  <a:ext uri="{FF2B5EF4-FFF2-40B4-BE49-F238E27FC236}">
                    <a16:creationId xmlns:a16="http://schemas.microsoft.com/office/drawing/2014/main" id="{A02EAC5F-1ECF-AA91-5AAD-DFBD8480C33E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38;p15">
              <a:extLst>
                <a:ext uri="{FF2B5EF4-FFF2-40B4-BE49-F238E27FC236}">
                  <a16:creationId xmlns:a16="http://schemas.microsoft.com/office/drawing/2014/main" id="{C28508B9-A137-6201-AC04-75E91BDF30DF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141;p15">
            <a:extLst>
              <a:ext uri="{FF2B5EF4-FFF2-40B4-BE49-F238E27FC236}">
                <a16:creationId xmlns:a16="http://schemas.microsoft.com/office/drawing/2014/main" id="{251BA540-9ECC-E76C-0C71-8F954120E120}"/>
              </a:ext>
            </a:extLst>
          </p:cNvPr>
          <p:cNvSpPr txBox="1"/>
          <p:nvPr/>
        </p:nvSpPr>
        <p:spPr>
          <a:xfrm>
            <a:off x="18044970" y="9911199"/>
            <a:ext cx="645827" cy="60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142;p15">
            <a:extLst>
              <a:ext uri="{FF2B5EF4-FFF2-40B4-BE49-F238E27FC236}">
                <a16:creationId xmlns:a16="http://schemas.microsoft.com/office/drawing/2014/main" id="{E1A8B73F-70AF-BFDC-652B-C1A05589C91C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0" name="Google Shape;143;p15">
              <a:extLst>
                <a:ext uri="{FF2B5EF4-FFF2-40B4-BE49-F238E27FC236}">
                  <a16:creationId xmlns:a16="http://schemas.microsoft.com/office/drawing/2014/main" id="{B4936413-32A0-6598-F0FD-6BCFE3AF95CB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 REVIEW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44;p15">
              <a:extLst>
                <a:ext uri="{FF2B5EF4-FFF2-40B4-BE49-F238E27FC236}">
                  <a16:creationId xmlns:a16="http://schemas.microsoft.com/office/drawing/2014/main" id="{A55B45E9-3816-AD75-6BC6-F995654EE976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Google Shape;145;p15">
            <a:extLst>
              <a:ext uri="{FF2B5EF4-FFF2-40B4-BE49-F238E27FC236}">
                <a16:creationId xmlns:a16="http://schemas.microsoft.com/office/drawing/2014/main" id="{8403A42C-7E5C-2FB2-7903-066D59F77BE0}"/>
              </a:ext>
            </a:extLst>
          </p:cNvPr>
          <p:cNvSpPr txBox="1"/>
          <p:nvPr/>
        </p:nvSpPr>
        <p:spPr>
          <a:xfrm>
            <a:off x="1317939" y="1930421"/>
            <a:ext cx="14168984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Digitalization of games like paper pencil game.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Game development using programming.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The tic tac toe game is originally a paper pencil game but we saw that there are so many digital version of that game and that inspires us for this project.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Mainly we are inspired form our childhood days when we used to play this game with friends.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75B99B-AFA4-35A0-370F-EA4317183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870" y="2834707"/>
            <a:ext cx="2819400" cy="2819400"/>
          </a:xfrm>
          <a:prstGeom prst="rect">
            <a:avLst/>
          </a:prstGeom>
        </p:spPr>
      </p:pic>
      <p:sp>
        <p:nvSpPr>
          <p:cNvPr id="14" name="Google Shape;108;p13">
            <a:extLst>
              <a:ext uri="{FF2B5EF4-FFF2-40B4-BE49-F238E27FC236}">
                <a16:creationId xmlns:a16="http://schemas.microsoft.com/office/drawing/2014/main" id="{48CEB676-9E30-E3D8-39BA-69C6187694E1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817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69;p17">
            <a:extLst>
              <a:ext uri="{FF2B5EF4-FFF2-40B4-BE49-F238E27FC236}">
                <a16:creationId xmlns:a16="http://schemas.microsoft.com/office/drawing/2014/main" id="{264669DC-DC34-9001-83D9-6B8CEBFEC0D0}"/>
              </a:ext>
            </a:extLst>
          </p:cNvPr>
          <p:cNvGrpSpPr/>
          <p:nvPr/>
        </p:nvGrpSpPr>
        <p:grpSpPr>
          <a:xfrm>
            <a:off x="-2" y="9612124"/>
            <a:ext cx="19010314" cy="1112119"/>
            <a:chOff x="-2" y="9568581"/>
            <a:chExt cx="19010314" cy="1112119"/>
          </a:xfrm>
        </p:grpSpPr>
        <p:grpSp>
          <p:nvGrpSpPr>
            <p:cNvPr id="4" name="Google Shape;170;p17">
              <a:extLst>
                <a:ext uri="{FF2B5EF4-FFF2-40B4-BE49-F238E27FC236}">
                  <a16:creationId xmlns:a16="http://schemas.microsoft.com/office/drawing/2014/main" id="{B2224C09-B359-411D-A1F7-36DFBAF6E625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6" name="Google Shape;171;p17">
                <a:extLst>
                  <a:ext uri="{FF2B5EF4-FFF2-40B4-BE49-F238E27FC236}">
                    <a16:creationId xmlns:a16="http://schemas.microsoft.com/office/drawing/2014/main" id="{EBF3B485-59BE-95BF-8292-6D85AC200A50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72;p17">
                <a:extLst>
                  <a:ext uri="{FF2B5EF4-FFF2-40B4-BE49-F238E27FC236}">
                    <a16:creationId xmlns:a16="http://schemas.microsoft.com/office/drawing/2014/main" id="{9F2C5698-292E-1512-0122-236DB5ADD454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73;p17">
              <a:extLst>
                <a:ext uri="{FF2B5EF4-FFF2-40B4-BE49-F238E27FC236}">
                  <a16:creationId xmlns:a16="http://schemas.microsoft.com/office/drawing/2014/main" id="{31E3A820-1A7C-A42F-66B0-9EF1CD92F9AB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174;p17">
            <a:extLst>
              <a:ext uri="{FF2B5EF4-FFF2-40B4-BE49-F238E27FC236}">
                <a16:creationId xmlns:a16="http://schemas.microsoft.com/office/drawing/2014/main" id="{AA4FC124-B7B9-8A15-0B3B-3C0F1D3A8066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BLOCK-GAMES</a:t>
            </a:r>
            <a:endParaRPr b="1" dirty="0"/>
          </a:p>
        </p:txBody>
      </p:sp>
      <p:sp>
        <p:nvSpPr>
          <p:cNvPr id="9" name="Google Shape;176;p17">
            <a:extLst>
              <a:ext uri="{FF2B5EF4-FFF2-40B4-BE49-F238E27FC236}">
                <a16:creationId xmlns:a16="http://schemas.microsoft.com/office/drawing/2014/main" id="{98F88D80-034B-219D-08D7-0EC4FEA07D64}"/>
              </a:ext>
            </a:extLst>
          </p:cNvPr>
          <p:cNvSpPr txBox="1"/>
          <p:nvPr/>
        </p:nvSpPr>
        <p:spPr>
          <a:xfrm>
            <a:off x="17887156" y="9911198"/>
            <a:ext cx="803641" cy="56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25;p14">
            <a:extLst>
              <a:ext uri="{FF2B5EF4-FFF2-40B4-BE49-F238E27FC236}">
                <a16:creationId xmlns:a16="http://schemas.microsoft.com/office/drawing/2014/main" id="{19943E45-84C6-295E-C04C-D72118042220}"/>
              </a:ext>
            </a:extLst>
          </p:cNvPr>
          <p:cNvGrpSpPr/>
          <p:nvPr/>
        </p:nvGrpSpPr>
        <p:grpSpPr>
          <a:xfrm>
            <a:off x="-26281" y="796471"/>
            <a:ext cx="15071695" cy="827992"/>
            <a:chOff x="-16184" y="8640158"/>
            <a:chExt cx="4045716" cy="439420"/>
          </a:xfrm>
        </p:grpSpPr>
        <p:sp>
          <p:nvSpPr>
            <p:cNvPr id="11" name="Google Shape;126;p14">
              <a:extLst>
                <a:ext uri="{FF2B5EF4-FFF2-40B4-BE49-F238E27FC236}">
                  <a16:creationId xmlns:a16="http://schemas.microsoft.com/office/drawing/2014/main" id="{D36AC61F-4B8A-A907-0151-B7F977B7222F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</a:t>
              </a: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LTS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7;p14">
              <a:extLst>
                <a:ext uri="{FF2B5EF4-FFF2-40B4-BE49-F238E27FC236}">
                  <a16:creationId xmlns:a16="http://schemas.microsoft.com/office/drawing/2014/main" id="{B58169A3-BEED-E1D6-B19B-5EAE083F4EEF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1755695-C6A6-6AFE-E096-E232C1D51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93" t="20643" r="26590" b="31041"/>
          <a:stretch/>
        </p:blipFill>
        <p:spPr>
          <a:xfrm>
            <a:off x="217715" y="2786059"/>
            <a:ext cx="5725885" cy="666766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8210B361-6B5E-BF42-CC70-14A0DCA2F957}"/>
              </a:ext>
            </a:extLst>
          </p:cNvPr>
          <p:cNvSpPr/>
          <p:nvPr/>
        </p:nvSpPr>
        <p:spPr>
          <a:xfrm>
            <a:off x="5181599" y="3788232"/>
            <a:ext cx="1807029" cy="776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C65AC19-E7FE-82E9-465A-694D14E35F85}"/>
              </a:ext>
            </a:extLst>
          </p:cNvPr>
          <p:cNvSpPr/>
          <p:nvPr/>
        </p:nvSpPr>
        <p:spPr>
          <a:xfrm>
            <a:off x="5181600" y="4985667"/>
            <a:ext cx="1807029" cy="784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9FEB13E-F253-D56B-9592-1B80EE404152}"/>
              </a:ext>
            </a:extLst>
          </p:cNvPr>
          <p:cNvSpPr/>
          <p:nvPr/>
        </p:nvSpPr>
        <p:spPr>
          <a:xfrm>
            <a:off x="5181599" y="6195790"/>
            <a:ext cx="1807029" cy="784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5769060-C9DD-1BC3-5A40-20EF2C437BA9}"/>
              </a:ext>
            </a:extLst>
          </p:cNvPr>
          <p:cNvSpPr/>
          <p:nvPr/>
        </p:nvSpPr>
        <p:spPr>
          <a:xfrm>
            <a:off x="9505156" y="1945693"/>
            <a:ext cx="960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46CFBD1-8E2B-2C56-62B6-6F3CE8D69CFA}"/>
              </a:ext>
            </a:extLst>
          </p:cNvPr>
          <p:cNvSpPr/>
          <p:nvPr/>
        </p:nvSpPr>
        <p:spPr>
          <a:xfrm>
            <a:off x="5181599" y="7429529"/>
            <a:ext cx="1807029" cy="784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60DC72-F98D-29DE-6DAF-AE6ADBC44C90}"/>
              </a:ext>
            </a:extLst>
          </p:cNvPr>
          <p:cNvSpPr/>
          <p:nvPr/>
        </p:nvSpPr>
        <p:spPr>
          <a:xfrm>
            <a:off x="7281663" y="3505209"/>
            <a:ext cx="10447681" cy="1024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Opens an advanced Board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72606A-0547-8135-CA1A-6E57D18065E5}"/>
              </a:ext>
            </a:extLst>
          </p:cNvPr>
          <p:cNvSpPr/>
          <p:nvPr/>
        </p:nvSpPr>
        <p:spPr>
          <a:xfrm>
            <a:off x="7281663" y="4833257"/>
            <a:ext cx="10447681" cy="1024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Provides the help related the game</a:t>
            </a:r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563D0-2104-8F68-2B77-0BDA4982B51E}"/>
              </a:ext>
            </a:extLst>
          </p:cNvPr>
          <p:cNvSpPr/>
          <p:nvPr/>
        </p:nvSpPr>
        <p:spPr>
          <a:xfrm>
            <a:off x="7259895" y="6096012"/>
            <a:ext cx="10447681" cy="104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Provide information about game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624C92-8DD3-48AE-4E29-0B2CC83A149E}"/>
              </a:ext>
            </a:extLst>
          </p:cNvPr>
          <p:cNvSpPr/>
          <p:nvPr/>
        </p:nvSpPr>
        <p:spPr>
          <a:xfrm>
            <a:off x="7238124" y="7424067"/>
            <a:ext cx="10447681" cy="1024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Opens a Classic Board</a:t>
            </a:r>
            <a:endParaRPr lang="en-US" b="1" dirty="0"/>
          </a:p>
        </p:txBody>
      </p:sp>
      <p:sp>
        <p:nvSpPr>
          <p:cNvPr id="23" name="Google Shape;108;p13">
            <a:extLst>
              <a:ext uri="{FF2B5EF4-FFF2-40B4-BE49-F238E27FC236}">
                <a16:creationId xmlns:a16="http://schemas.microsoft.com/office/drawing/2014/main" id="{0A4692D8-41AF-869E-BD4C-0AC2DC7BD69B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D5BFF5-5EDB-2C52-30EE-6E5F8F6CCB9A}"/>
              </a:ext>
            </a:extLst>
          </p:cNvPr>
          <p:cNvSpPr/>
          <p:nvPr/>
        </p:nvSpPr>
        <p:spPr>
          <a:xfrm>
            <a:off x="4925187" y="1815053"/>
            <a:ext cx="6134691" cy="776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7546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7;p18">
            <a:extLst>
              <a:ext uri="{FF2B5EF4-FFF2-40B4-BE49-F238E27FC236}">
                <a16:creationId xmlns:a16="http://schemas.microsoft.com/office/drawing/2014/main" id="{7DAFC7FA-6E63-BA97-3D44-3A2F1CF8741E}"/>
              </a:ext>
            </a:extLst>
          </p:cNvPr>
          <p:cNvGrpSpPr/>
          <p:nvPr/>
        </p:nvGrpSpPr>
        <p:grpSpPr>
          <a:xfrm>
            <a:off x="-2" y="9612124"/>
            <a:ext cx="19010314" cy="1112119"/>
            <a:chOff x="-2" y="9568581"/>
            <a:chExt cx="19010314" cy="1112119"/>
          </a:xfrm>
        </p:grpSpPr>
        <p:grpSp>
          <p:nvGrpSpPr>
            <p:cNvPr id="4" name="Google Shape;188;p18">
              <a:extLst>
                <a:ext uri="{FF2B5EF4-FFF2-40B4-BE49-F238E27FC236}">
                  <a16:creationId xmlns:a16="http://schemas.microsoft.com/office/drawing/2014/main" id="{CE7CA558-E6DC-4612-E16C-E33B04C89D03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6" name="Google Shape;189;p18">
                <a:extLst>
                  <a:ext uri="{FF2B5EF4-FFF2-40B4-BE49-F238E27FC236}">
                    <a16:creationId xmlns:a16="http://schemas.microsoft.com/office/drawing/2014/main" id="{75639950-846C-38DA-C1E4-B1B24BCCE407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90;p18">
                <a:extLst>
                  <a:ext uri="{FF2B5EF4-FFF2-40B4-BE49-F238E27FC236}">
                    <a16:creationId xmlns:a16="http://schemas.microsoft.com/office/drawing/2014/main" id="{9ACF8E77-014E-641D-F013-002F12249D24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91;p18">
              <a:extLst>
                <a:ext uri="{FF2B5EF4-FFF2-40B4-BE49-F238E27FC236}">
                  <a16:creationId xmlns:a16="http://schemas.microsoft.com/office/drawing/2014/main" id="{576DF634-BDE9-440A-09C4-60ED4ABF117A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192;p18">
            <a:extLst>
              <a:ext uri="{FF2B5EF4-FFF2-40B4-BE49-F238E27FC236}">
                <a16:creationId xmlns:a16="http://schemas.microsoft.com/office/drawing/2014/main" id="{4C9D5B0E-6796-0BA3-FF10-76E69830B077}"/>
              </a:ext>
            </a:extLst>
          </p:cNvPr>
          <p:cNvSpPr txBox="1"/>
          <p:nvPr/>
        </p:nvSpPr>
        <p:spPr>
          <a:xfrm>
            <a:off x="665956" y="9793369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BLOCK-GAMES</a:t>
            </a:r>
            <a:endParaRPr b="1" dirty="0"/>
          </a:p>
        </p:txBody>
      </p:sp>
      <p:sp>
        <p:nvSpPr>
          <p:cNvPr id="9" name="Google Shape;194;p18">
            <a:extLst>
              <a:ext uri="{FF2B5EF4-FFF2-40B4-BE49-F238E27FC236}">
                <a16:creationId xmlns:a16="http://schemas.microsoft.com/office/drawing/2014/main" id="{266D5ED2-2169-8E54-5D86-B2E2C90F914F}"/>
              </a:ext>
            </a:extLst>
          </p:cNvPr>
          <p:cNvSpPr txBox="1"/>
          <p:nvPr/>
        </p:nvSpPr>
        <p:spPr>
          <a:xfrm>
            <a:off x="17887156" y="9911199"/>
            <a:ext cx="803641" cy="59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98;p18">
            <a:extLst>
              <a:ext uri="{FF2B5EF4-FFF2-40B4-BE49-F238E27FC236}">
                <a16:creationId xmlns:a16="http://schemas.microsoft.com/office/drawing/2014/main" id="{55C9D30D-57C0-F466-50D2-4F4B02A1626E}"/>
              </a:ext>
            </a:extLst>
          </p:cNvPr>
          <p:cNvSpPr txBox="1"/>
          <p:nvPr/>
        </p:nvSpPr>
        <p:spPr>
          <a:xfrm>
            <a:off x="1199356" y="2070100"/>
            <a:ext cx="146158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grpSp>
        <p:nvGrpSpPr>
          <p:cNvPr id="11" name="Google Shape;125;p14">
            <a:extLst>
              <a:ext uri="{FF2B5EF4-FFF2-40B4-BE49-F238E27FC236}">
                <a16:creationId xmlns:a16="http://schemas.microsoft.com/office/drawing/2014/main" id="{926B8890-EDCA-7090-FD1A-DB2D49D028F7}"/>
              </a:ext>
            </a:extLst>
          </p:cNvPr>
          <p:cNvGrpSpPr/>
          <p:nvPr/>
        </p:nvGrpSpPr>
        <p:grpSpPr>
          <a:xfrm>
            <a:off x="-26281" y="273964"/>
            <a:ext cx="15157424" cy="827992"/>
            <a:chOff x="-16184" y="8640158"/>
            <a:chExt cx="4045716" cy="439420"/>
          </a:xfrm>
        </p:grpSpPr>
        <p:sp>
          <p:nvSpPr>
            <p:cNvPr id="12" name="Google Shape;126;p14">
              <a:extLst>
                <a:ext uri="{FF2B5EF4-FFF2-40B4-BE49-F238E27FC236}">
                  <a16:creationId xmlns:a16="http://schemas.microsoft.com/office/drawing/2014/main" id="{A14CEE98-58FA-37DA-B1E3-66CFBAF97B0D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Advanced Board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27;p14">
              <a:extLst>
                <a:ext uri="{FF2B5EF4-FFF2-40B4-BE49-F238E27FC236}">
                  <a16:creationId xmlns:a16="http://schemas.microsoft.com/office/drawing/2014/main" id="{0021E5B1-8064-80FF-02A5-4C941D43A4A2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9B6825F-7E09-C43F-732E-CD1210A93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2" y="1227137"/>
            <a:ext cx="8343900" cy="8239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CA6B1E-2B58-D9E5-21F2-71873E89B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635" y="1203325"/>
            <a:ext cx="8343900" cy="828675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14D10B7-3FBC-83BD-0E9D-DA0F66506BAB}"/>
              </a:ext>
            </a:extLst>
          </p:cNvPr>
          <p:cNvSpPr/>
          <p:nvPr/>
        </p:nvSpPr>
        <p:spPr>
          <a:xfrm>
            <a:off x="8926286" y="4310737"/>
            <a:ext cx="1457876" cy="1112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E5E365ED-09F3-BC6E-5508-9FCBEFC881D2}"/>
              </a:ext>
            </a:extLst>
          </p:cNvPr>
          <p:cNvSpPr/>
          <p:nvPr/>
        </p:nvSpPr>
        <p:spPr>
          <a:xfrm>
            <a:off x="870857" y="1741714"/>
            <a:ext cx="11072699" cy="20029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1BA983-D83E-6600-BDCF-56FD96630715}"/>
              </a:ext>
            </a:extLst>
          </p:cNvPr>
          <p:cNvSpPr/>
          <p:nvPr/>
        </p:nvSpPr>
        <p:spPr>
          <a:xfrm>
            <a:off x="8207829" y="1304973"/>
            <a:ext cx="718457" cy="436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424F9-B23E-BBC4-C90F-BFD7617CB425}"/>
              </a:ext>
            </a:extLst>
          </p:cNvPr>
          <p:cNvSpPr/>
          <p:nvPr/>
        </p:nvSpPr>
        <p:spPr>
          <a:xfrm>
            <a:off x="9214757" y="1386800"/>
            <a:ext cx="1169405" cy="105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Score</a:t>
            </a:r>
          </a:p>
          <a:p>
            <a:pPr algn="ctr"/>
            <a:r>
              <a:rPr lang="en-US" sz="2400" b="1" dirty="0"/>
              <a:t>Board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5197A9A-BA74-DA32-2A00-B5B2B9D750C9}"/>
              </a:ext>
            </a:extLst>
          </p:cNvPr>
          <p:cNvSpPr/>
          <p:nvPr/>
        </p:nvSpPr>
        <p:spPr>
          <a:xfrm>
            <a:off x="8469086" y="7881257"/>
            <a:ext cx="457200" cy="435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F3015-DCFE-9EE6-7BEF-CF47ABF725D7}"/>
              </a:ext>
            </a:extLst>
          </p:cNvPr>
          <p:cNvSpPr/>
          <p:nvPr/>
        </p:nvSpPr>
        <p:spPr>
          <a:xfrm>
            <a:off x="9165759" y="7881256"/>
            <a:ext cx="1157742" cy="142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Takes user to main menu</a:t>
            </a:r>
          </a:p>
        </p:txBody>
      </p:sp>
      <p:sp>
        <p:nvSpPr>
          <p:cNvPr id="22" name="Google Shape;108;p13">
            <a:extLst>
              <a:ext uri="{FF2B5EF4-FFF2-40B4-BE49-F238E27FC236}">
                <a16:creationId xmlns:a16="http://schemas.microsoft.com/office/drawing/2014/main" id="{41C1E41D-C19F-2E7F-2505-003C3BCAD9D1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26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7;p18">
            <a:extLst>
              <a:ext uri="{FF2B5EF4-FFF2-40B4-BE49-F238E27FC236}">
                <a16:creationId xmlns:a16="http://schemas.microsoft.com/office/drawing/2014/main" id="{D572835C-D594-B4B2-31ED-BC3FF431A4DB}"/>
              </a:ext>
            </a:extLst>
          </p:cNvPr>
          <p:cNvGrpSpPr/>
          <p:nvPr/>
        </p:nvGrpSpPr>
        <p:grpSpPr>
          <a:xfrm>
            <a:off x="-1" y="9624825"/>
            <a:ext cx="19010314" cy="1112119"/>
            <a:chOff x="-2" y="9568581"/>
            <a:chExt cx="19010314" cy="1112119"/>
          </a:xfrm>
        </p:grpSpPr>
        <p:grpSp>
          <p:nvGrpSpPr>
            <p:cNvPr id="4" name="Google Shape;188;p18">
              <a:extLst>
                <a:ext uri="{FF2B5EF4-FFF2-40B4-BE49-F238E27FC236}">
                  <a16:creationId xmlns:a16="http://schemas.microsoft.com/office/drawing/2014/main" id="{9241010E-0F05-F3AB-6339-23BE70D04325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6" name="Google Shape;189;p18">
                <a:extLst>
                  <a:ext uri="{FF2B5EF4-FFF2-40B4-BE49-F238E27FC236}">
                    <a16:creationId xmlns:a16="http://schemas.microsoft.com/office/drawing/2014/main" id="{1667E1AF-F83B-A22E-8BA5-8E623B530314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90;p18">
                <a:extLst>
                  <a:ext uri="{FF2B5EF4-FFF2-40B4-BE49-F238E27FC236}">
                    <a16:creationId xmlns:a16="http://schemas.microsoft.com/office/drawing/2014/main" id="{4172EA0F-D15B-4146-244F-6B2BA5AD9277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91;p18">
              <a:extLst>
                <a:ext uri="{FF2B5EF4-FFF2-40B4-BE49-F238E27FC236}">
                  <a16:creationId xmlns:a16="http://schemas.microsoft.com/office/drawing/2014/main" id="{C629AF6E-614C-CCBD-F676-A38901528396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oogle Shape;125;p14">
            <a:extLst>
              <a:ext uri="{FF2B5EF4-FFF2-40B4-BE49-F238E27FC236}">
                <a16:creationId xmlns:a16="http://schemas.microsoft.com/office/drawing/2014/main" id="{408A5BE1-30E5-D57E-DDEE-330F8E63C38C}"/>
              </a:ext>
            </a:extLst>
          </p:cNvPr>
          <p:cNvGrpSpPr/>
          <p:nvPr/>
        </p:nvGrpSpPr>
        <p:grpSpPr>
          <a:xfrm>
            <a:off x="-26281" y="273964"/>
            <a:ext cx="15157424" cy="827992"/>
            <a:chOff x="-16184" y="8640158"/>
            <a:chExt cx="4045716" cy="439420"/>
          </a:xfrm>
        </p:grpSpPr>
        <p:sp>
          <p:nvSpPr>
            <p:cNvPr id="9" name="Google Shape;126;p14">
              <a:extLst>
                <a:ext uri="{FF2B5EF4-FFF2-40B4-BE49-F238E27FC236}">
                  <a16:creationId xmlns:a16="http://schemas.microsoft.com/office/drawing/2014/main" id="{D9A19F1D-F11C-C60C-B3E3-A7D04F91F85C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Intermediate game in </a:t>
              </a: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Advanced Board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;p14">
              <a:extLst>
                <a:ext uri="{FF2B5EF4-FFF2-40B4-BE49-F238E27FC236}">
                  <a16:creationId xmlns:a16="http://schemas.microsoft.com/office/drawing/2014/main" id="{E43B434B-3FE8-23A9-0B6B-77E749CF04CF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192;p18">
            <a:extLst>
              <a:ext uri="{FF2B5EF4-FFF2-40B4-BE49-F238E27FC236}">
                <a16:creationId xmlns:a16="http://schemas.microsoft.com/office/drawing/2014/main" id="{26E453E8-484B-2EFE-A131-7B1C5528877A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BLOCK-GAMES</a:t>
            </a:r>
            <a:endParaRPr b="1" dirty="0"/>
          </a:p>
        </p:txBody>
      </p:sp>
      <p:sp>
        <p:nvSpPr>
          <p:cNvPr id="12" name="Google Shape;194;p18">
            <a:extLst>
              <a:ext uri="{FF2B5EF4-FFF2-40B4-BE49-F238E27FC236}">
                <a16:creationId xmlns:a16="http://schemas.microsoft.com/office/drawing/2014/main" id="{4BCB878E-999D-FF64-9BFA-700B0164BA28}"/>
              </a:ext>
            </a:extLst>
          </p:cNvPr>
          <p:cNvSpPr txBox="1"/>
          <p:nvPr/>
        </p:nvSpPr>
        <p:spPr>
          <a:xfrm>
            <a:off x="18044970" y="9911199"/>
            <a:ext cx="645827" cy="56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635D57-F321-33A0-84D8-DA752EDEA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9" y="1222375"/>
            <a:ext cx="8324850" cy="8248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1C41D3-E841-DD92-DFF0-6893F0E9D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409" y="1246187"/>
            <a:ext cx="8334375" cy="8201025"/>
          </a:xfrm>
          <a:prstGeom prst="rect">
            <a:avLst/>
          </a:prstGeom>
        </p:spPr>
      </p:pic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A849E75D-F483-2E9F-3BC9-A4BE6FD3AC87}"/>
              </a:ext>
            </a:extLst>
          </p:cNvPr>
          <p:cNvSpPr/>
          <p:nvPr/>
        </p:nvSpPr>
        <p:spPr>
          <a:xfrm>
            <a:off x="665956" y="2960914"/>
            <a:ext cx="11277600" cy="187234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A92F1C5D-2076-5D37-5F6D-57271EBEF42E}"/>
              </a:ext>
            </a:extLst>
          </p:cNvPr>
          <p:cNvSpPr/>
          <p:nvPr/>
        </p:nvSpPr>
        <p:spPr>
          <a:xfrm>
            <a:off x="10406743" y="1937657"/>
            <a:ext cx="762000" cy="3483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E32BC6-79CD-45FC-5396-EA65EFDB3247}"/>
              </a:ext>
            </a:extLst>
          </p:cNvPr>
          <p:cNvSpPr/>
          <p:nvPr/>
        </p:nvSpPr>
        <p:spPr>
          <a:xfrm>
            <a:off x="8398909" y="1636611"/>
            <a:ext cx="2007834" cy="1324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Representing Player two completes the block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EB61AD-7E7C-8919-C0B0-6FB19668FDDD}"/>
              </a:ext>
            </a:extLst>
          </p:cNvPr>
          <p:cNvSpPr/>
          <p:nvPr/>
        </p:nvSpPr>
        <p:spPr>
          <a:xfrm>
            <a:off x="8708571" y="5007429"/>
            <a:ext cx="1698172" cy="274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Green colored sides represents the they are selected</a:t>
            </a:r>
          </a:p>
        </p:txBody>
      </p:sp>
      <p:sp>
        <p:nvSpPr>
          <p:cNvPr id="19" name="Google Shape;108;p13">
            <a:extLst>
              <a:ext uri="{FF2B5EF4-FFF2-40B4-BE49-F238E27FC236}">
                <a16:creationId xmlns:a16="http://schemas.microsoft.com/office/drawing/2014/main" id="{C2019F78-8834-CC5F-4D03-F2F51FE4F40C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207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7;p18">
            <a:extLst>
              <a:ext uri="{FF2B5EF4-FFF2-40B4-BE49-F238E27FC236}">
                <a16:creationId xmlns:a16="http://schemas.microsoft.com/office/drawing/2014/main" id="{38B9679B-1155-1642-CFE7-AC4A0C28BB40}"/>
              </a:ext>
            </a:extLst>
          </p:cNvPr>
          <p:cNvGrpSpPr/>
          <p:nvPr/>
        </p:nvGrpSpPr>
        <p:grpSpPr>
          <a:xfrm>
            <a:off x="-1" y="9624825"/>
            <a:ext cx="19010314" cy="1112119"/>
            <a:chOff x="-2" y="9568581"/>
            <a:chExt cx="19010314" cy="1112119"/>
          </a:xfrm>
        </p:grpSpPr>
        <p:grpSp>
          <p:nvGrpSpPr>
            <p:cNvPr id="4" name="Google Shape;188;p18">
              <a:extLst>
                <a:ext uri="{FF2B5EF4-FFF2-40B4-BE49-F238E27FC236}">
                  <a16:creationId xmlns:a16="http://schemas.microsoft.com/office/drawing/2014/main" id="{DF233F39-1810-9881-0B47-1F67637C4D59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6" name="Google Shape;189;p18">
                <a:extLst>
                  <a:ext uri="{FF2B5EF4-FFF2-40B4-BE49-F238E27FC236}">
                    <a16:creationId xmlns:a16="http://schemas.microsoft.com/office/drawing/2014/main" id="{E790BB84-9D99-E5A3-4316-305F18D975C3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90;p18">
                <a:extLst>
                  <a:ext uri="{FF2B5EF4-FFF2-40B4-BE49-F238E27FC236}">
                    <a16:creationId xmlns:a16="http://schemas.microsoft.com/office/drawing/2014/main" id="{8CFB573B-1DA9-1AB4-A94B-144383E31AEC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91;p18">
              <a:extLst>
                <a:ext uri="{FF2B5EF4-FFF2-40B4-BE49-F238E27FC236}">
                  <a16:creationId xmlns:a16="http://schemas.microsoft.com/office/drawing/2014/main" id="{1993468F-2344-A0DB-EECE-7E5C18E5A702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oogle Shape;125;p14">
            <a:extLst>
              <a:ext uri="{FF2B5EF4-FFF2-40B4-BE49-F238E27FC236}">
                <a16:creationId xmlns:a16="http://schemas.microsoft.com/office/drawing/2014/main" id="{5608AA54-02C7-1479-DC9A-676F2666C3D0}"/>
              </a:ext>
            </a:extLst>
          </p:cNvPr>
          <p:cNvGrpSpPr/>
          <p:nvPr/>
        </p:nvGrpSpPr>
        <p:grpSpPr>
          <a:xfrm>
            <a:off x="-26281" y="273964"/>
            <a:ext cx="15157424" cy="827992"/>
            <a:chOff x="-16184" y="8640158"/>
            <a:chExt cx="4045716" cy="439420"/>
          </a:xfrm>
        </p:grpSpPr>
        <p:sp>
          <p:nvSpPr>
            <p:cNvPr id="9" name="Google Shape;126;p14">
              <a:extLst>
                <a:ext uri="{FF2B5EF4-FFF2-40B4-BE49-F238E27FC236}">
                  <a16:creationId xmlns:a16="http://schemas.microsoft.com/office/drawing/2014/main" id="{EA208456-C7E2-A834-5114-032E92C9EEA2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Game ending in </a:t>
              </a: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Advanced Board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;p14">
              <a:extLst>
                <a:ext uri="{FF2B5EF4-FFF2-40B4-BE49-F238E27FC236}">
                  <a16:creationId xmlns:a16="http://schemas.microsoft.com/office/drawing/2014/main" id="{167CF7E3-9D6C-3719-4718-5BA74DFCCC39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192;p18">
            <a:extLst>
              <a:ext uri="{FF2B5EF4-FFF2-40B4-BE49-F238E27FC236}">
                <a16:creationId xmlns:a16="http://schemas.microsoft.com/office/drawing/2014/main" id="{1C695A5D-14F9-A6F5-10CC-7CDAE787C37F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BLOCK-GAMES</a:t>
            </a:r>
            <a:endParaRPr b="1" dirty="0"/>
          </a:p>
        </p:txBody>
      </p:sp>
      <p:sp>
        <p:nvSpPr>
          <p:cNvPr id="12" name="Google Shape;194;p18">
            <a:extLst>
              <a:ext uri="{FF2B5EF4-FFF2-40B4-BE49-F238E27FC236}">
                <a16:creationId xmlns:a16="http://schemas.microsoft.com/office/drawing/2014/main" id="{7936F9C8-AB0B-9765-B2C5-4DC49B638EE7}"/>
              </a:ext>
            </a:extLst>
          </p:cNvPr>
          <p:cNvSpPr txBox="1"/>
          <p:nvPr/>
        </p:nvSpPr>
        <p:spPr>
          <a:xfrm>
            <a:off x="18044970" y="9911198"/>
            <a:ext cx="645827" cy="56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FBD33E-3FA7-8F3E-9283-00522CE69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2" y="1189037"/>
            <a:ext cx="8324850" cy="831532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6B84950-20C0-B276-D29E-E7E51534094D}"/>
              </a:ext>
            </a:extLst>
          </p:cNvPr>
          <p:cNvSpPr/>
          <p:nvPr/>
        </p:nvSpPr>
        <p:spPr>
          <a:xfrm>
            <a:off x="6030686" y="6400804"/>
            <a:ext cx="2808514" cy="827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2BACD1-E999-FD47-E026-13BACEF518AA}"/>
              </a:ext>
            </a:extLst>
          </p:cNvPr>
          <p:cNvSpPr/>
          <p:nvPr/>
        </p:nvSpPr>
        <p:spPr>
          <a:xfrm>
            <a:off x="7598227" y="8316690"/>
            <a:ext cx="1153886" cy="631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2982F6E-DC63-28D9-5C11-87A0C219E090}"/>
              </a:ext>
            </a:extLst>
          </p:cNvPr>
          <p:cNvSpPr/>
          <p:nvPr/>
        </p:nvSpPr>
        <p:spPr>
          <a:xfrm>
            <a:off x="8159932" y="3024051"/>
            <a:ext cx="574764" cy="563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152DFBE-22BF-B8CD-1395-155E7FEE7FED}"/>
              </a:ext>
            </a:extLst>
          </p:cNvPr>
          <p:cNvSpPr/>
          <p:nvPr/>
        </p:nvSpPr>
        <p:spPr>
          <a:xfrm>
            <a:off x="8268284" y="1918704"/>
            <a:ext cx="396748" cy="46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CD858-9366-78B1-B244-BD10C29D7AF0}"/>
              </a:ext>
            </a:extLst>
          </p:cNvPr>
          <p:cNvSpPr/>
          <p:nvPr/>
        </p:nvSpPr>
        <p:spPr>
          <a:xfrm>
            <a:off x="8795658" y="1918703"/>
            <a:ext cx="7336971" cy="6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Scores of the both the players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687455-5E58-2CAD-0DA3-2D4293D392E0}"/>
              </a:ext>
            </a:extLst>
          </p:cNvPr>
          <p:cNvSpPr/>
          <p:nvPr/>
        </p:nvSpPr>
        <p:spPr>
          <a:xfrm>
            <a:off x="8817432" y="2833106"/>
            <a:ext cx="7336971" cy="1291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Shows who turn would be next </a:t>
            </a:r>
          </a:p>
          <a:p>
            <a:pPr algn="ctr"/>
            <a:r>
              <a:rPr lang="en-US" sz="2400" b="1" dirty="0"/>
              <a:t>Or </a:t>
            </a:r>
          </a:p>
          <a:p>
            <a:pPr algn="ctr"/>
            <a:r>
              <a:rPr lang="en-US" sz="2400" b="1" dirty="0"/>
              <a:t>we can know who finished the </a:t>
            </a:r>
            <a:r>
              <a:rPr lang="en-US" sz="2400" b="1" dirty="0" err="1"/>
              <a:t>agme</a:t>
            </a:r>
            <a:r>
              <a:rPr lang="en-US" sz="2400" b="1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AD8E67-B208-60A5-C0FA-19C95EC3FFF9}"/>
              </a:ext>
            </a:extLst>
          </p:cNvPr>
          <p:cNvSpPr/>
          <p:nvPr/>
        </p:nvSpPr>
        <p:spPr>
          <a:xfrm>
            <a:off x="8991600" y="6447156"/>
            <a:ext cx="7336971" cy="6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Represents player one completes the block</a:t>
            </a:r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A10774-95DD-51A8-7678-1A66B779357F}"/>
              </a:ext>
            </a:extLst>
          </p:cNvPr>
          <p:cNvSpPr/>
          <p:nvPr/>
        </p:nvSpPr>
        <p:spPr>
          <a:xfrm>
            <a:off x="8839203" y="4444185"/>
            <a:ext cx="7336971" cy="6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Represents player tow completes the block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817975-4D6B-A31B-7FCE-52EBC3CDDBA3}"/>
              </a:ext>
            </a:extLst>
          </p:cNvPr>
          <p:cNvSpPr/>
          <p:nvPr/>
        </p:nvSpPr>
        <p:spPr>
          <a:xfrm>
            <a:off x="8991600" y="8080008"/>
            <a:ext cx="7336971" cy="6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Declaration of winner</a:t>
            </a: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BDA1D7D6-CEEA-CCF6-49C9-0F3E89755331}"/>
              </a:ext>
            </a:extLst>
          </p:cNvPr>
          <p:cNvSpPr/>
          <p:nvPr/>
        </p:nvSpPr>
        <p:spPr>
          <a:xfrm>
            <a:off x="5424942" y="4725186"/>
            <a:ext cx="4080214" cy="171713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Google Shape;108;p13">
            <a:extLst>
              <a:ext uri="{FF2B5EF4-FFF2-40B4-BE49-F238E27FC236}">
                <a16:creationId xmlns:a16="http://schemas.microsoft.com/office/drawing/2014/main" id="{7CDE2299-BEE2-7BA1-96BA-18B3B541CFCF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388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5"/>
          <p:cNvGrpSpPr/>
          <p:nvPr/>
        </p:nvGrpSpPr>
        <p:grpSpPr>
          <a:xfrm>
            <a:off x="-1" y="9705522"/>
            <a:ext cx="19010314" cy="1188357"/>
            <a:chOff x="-2" y="9568581"/>
            <a:chExt cx="19010314" cy="1112119"/>
          </a:xfrm>
        </p:grpSpPr>
        <p:grpSp>
          <p:nvGrpSpPr>
            <p:cNvPr id="135" name="Google Shape;135;p15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36" name="Google Shape;136;p15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    BLOCK</a:t>
                </a:r>
                <a:r>
                  <a:rPr lang="en-US" sz="4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-</a:t>
                </a: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GAMES</a:t>
                </a:r>
                <a:endParaRPr sz="40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" name="Google Shape;138;p15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15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43" name="Google Shape;143;p15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ABSTRACT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15"/>
          <p:cNvSpPr txBox="1"/>
          <p:nvPr/>
        </p:nvSpPr>
        <p:spPr>
          <a:xfrm>
            <a:off x="898773" y="2031129"/>
            <a:ext cx="14168984" cy="621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indent="-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Block-game is a computer action game.</a:t>
            </a:r>
          </a:p>
          <a:p>
            <a:pPr marL="457200" marR="0" indent="-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32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provides an intelligent board to response to the actions by user.</a:t>
            </a:r>
          </a:p>
          <a:p>
            <a:pPr marL="457200" marR="0" indent="-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board provides features like,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1.attractive representation using different colors.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2.automatic completion of block detection.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3.automatic score calculation.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32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4.provides a classic board where you can play like in paper.</a:t>
            </a:r>
          </a:p>
          <a:p>
            <a:pPr marL="457200" marR="0" indent="-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achieve this we have used C++ with graphics.h and fstream.h headers</a:t>
            </a:r>
            <a:r>
              <a:rPr lang="en-US" sz="28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8AB696-D7D0-6F04-4429-B82B8F910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870" y="2834707"/>
            <a:ext cx="2819400" cy="2819400"/>
          </a:xfrm>
          <a:prstGeom prst="rect">
            <a:avLst/>
          </a:prstGeom>
        </p:spPr>
      </p:pic>
      <p:sp>
        <p:nvSpPr>
          <p:cNvPr id="14" name="Google Shape;108;p13">
            <a:extLst>
              <a:ext uri="{FF2B5EF4-FFF2-40B4-BE49-F238E27FC236}">
                <a16:creationId xmlns:a16="http://schemas.microsoft.com/office/drawing/2014/main" id="{465B7241-FDA9-18F3-796C-C45FF3D4F9DF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7;p18">
            <a:extLst>
              <a:ext uri="{FF2B5EF4-FFF2-40B4-BE49-F238E27FC236}">
                <a16:creationId xmlns:a16="http://schemas.microsoft.com/office/drawing/2014/main" id="{E5D46C08-1CB6-6FC5-5FAB-E5814C3367F0}"/>
              </a:ext>
            </a:extLst>
          </p:cNvPr>
          <p:cNvGrpSpPr/>
          <p:nvPr/>
        </p:nvGrpSpPr>
        <p:grpSpPr>
          <a:xfrm>
            <a:off x="-1" y="9736792"/>
            <a:ext cx="19010314" cy="1112119"/>
            <a:chOff x="-2" y="9568581"/>
            <a:chExt cx="19010314" cy="1112119"/>
          </a:xfrm>
        </p:grpSpPr>
        <p:grpSp>
          <p:nvGrpSpPr>
            <p:cNvPr id="4" name="Google Shape;188;p18">
              <a:extLst>
                <a:ext uri="{FF2B5EF4-FFF2-40B4-BE49-F238E27FC236}">
                  <a16:creationId xmlns:a16="http://schemas.microsoft.com/office/drawing/2014/main" id="{B8ED1248-8BF6-8476-6BDE-87C61BFEE862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6" name="Google Shape;189;p18">
                <a:extLst>
                  <a:ext uri="{FF2B5EF4-FFF2-40B4-BE49-F238E27FC236}">
                    <a16:creationId xmlns:a16="http://schemas.microsoft.com/office/drawing/2014/main" id="{DDC34F6E-8C3F-0668-EE4B-BA2B4CEE1F61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90;p18">
                <a:extLst>
                  <a:ext uri="{FF2B5EF4-FFF2-40B4-BE49-F238E27FC236}">
                    <a16:creationId xmlns:a16="http://schemas.microsoft.com/office/drawing/2014/main" id="{27EF1BA2-0AB3-AF5C-8451-90B1D19507BF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91;p18">
              <a:extLst>
                <a:ext uri="{FF2B5EF4-FFF2-40B4-BE49-F238E27FC236}">
                  <a16:creationId xmlns:a16="http://schemas.microsoft.com/office/drawing/2014/main" id="{59F6FF87-93BC-0B59-0B65-E81EE1750884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oogle Shape;125;p14">
            <a:extLst>
              <a:ext uri="{FF2B5EF4-FFF2-40B4-BE49-F238E27FC236}">
                <a16:creationId xmlns:a16="http://schemas.microsoft.com/office/drawing/2014/main" id="{28E8D5A8-8611-8D2A-106C-3F1F3E21B495}"/>
              </a:ext>
            </a:extLst>
          </p:cNvPr>
          <p:cNvGrpSpPr/>
          <p:nvPr/>
        </p:nvGrpSpPr>
        <p:grpSpPr>
          <a:xfrm>
            <a:off x="-26281" y="273964"/>
            <a:ext cx="15157424" cy="827992"/>
            <a:chOff x="-16184" y="8640158"/>
            <a:chExt cx="4045716" cy="439420"/>
          </a:xfrm>
        </p:grpSpPr>
        <p:sp>
          <p:nvSpPr>
            <p:cNvPr id="9" name="Google Shape;126;p14">
              <a:extLst>
                <a:ext uri="{FF2B5EF4-FFF2-40B4-BE49-F238E27FC236}">
                  <a16:creationId xmlns:a16="http://schemas.microsoft.com/office/drawing/2014/main" id="{9803E94F-176D-DAA3-8782-11306C444E09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Classic Game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;p14">
              <a:extLst>
                <a:ext uri="{FF2B5EF4-FFF2-40B4-BE49-F238E27FC236}">
                  <a16:creationId xmlns:a16="http://schemas.microsoft.com/office/drawing/2014/main" id="{3BBAEC72-6B95-4F65-47B4-1A5AA8099B1D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192;p18">
            <a:extLst>
              <a:ext uri="{FF2B5EF4-FFF2-40B4-BE49-F238E27FC236}">
                <a16:creationId xmlns:a16="http://schemas.microsoft.com/office/drawing/2014/main" id="{EE6143FD-FFF5-964B-82EC-D179C41AAC6F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BLOCK-GAMES</a:t>
            </a:r>
            <a:endParaRPr b="1" dirty="0"/>
          </a:p>
        </p:txBody>
      </p:sp>
      <p:sp>
        <p:nvSpPr>
          <p:cNvPr id="12" name="Google Shape;194;p18">
            <a:extLst>
              <a:ext uri="{FF2B5EF4-FFF2-40B4-BE49-F238E27FC236}">
                <a16:creationId xmlns:a16="http://schemas.microsoft.com/office/drawing/2014/main" id="{F031CA71-5CFD-4171-42FF-9149A04BA876}"/>
              </a:ext>
            </a:extLst>
          </p:cNvPr>
          <p:cNvSpPr txBox="1"/>
          <p:nvPr/>
        </p:nvSpPr>
        <p:spPr>
          <a:xfrm>
            <a:off x="18044970" y="9911198"/>
            <a:ext cx="645827" cy="56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7099B8-9991-69FA-D6C0-FB27C640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0" y="1270000"/>
            <a:ext cx="8229600" cy="8153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A65364-AE02-47E3-4E58-BEC75138C9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760" b="11781"/>
          <a:stretch/>
        </p:blipFill>
        <p:spPr>
          <a:xfrm>
            <a:off x="11250940" y="1270001"/>
            <a:ext cx="7711968" cy="82362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D045164-9A60-99DD-8017-400983638C56}"/>
              </a:ext>
            </a:extLst>
          </p:cNvPr>
          <p:cNvSpPr/>
          <p:nvPr/>
        </p:nvSpPr>
        <p:spPr>
          <a:xfrm>
            <a:off x="8643257" y="2830286"/>
            <a:ext cx="2351314" cy="35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 this board we can draw lines and play the game as in paper . This board provides only dots.</a:t>
            </a:r>
          </a:p>
        </p:txBody>
      </p:sp>
      <p:sp>
        <p:nvSpPr>
          <p:cNvPr id="16" name="Google Shape;108;p13">
            <a:extLst>
              <a:ext uri="{FF2B5EF4-FFF2-40B4-BE49-F238E27FC236}">
                <a16:creationId xmlns:a16="http://schemas.microsoft.com/office/drawing/2014/main" id="{E30CA746-AB8A-AB9B-8E8C-5A800BEEA5B0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725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7;p18">
            <a:extLst>
              <a:ext uri="{FF2B5EF4-FFF2-40B4-BE49-F238E27FC236}">
                <a16:creationId xmlns:a16="http://schemas.microsoft.com/office/drawing/2014/main" id="{AB9C8742-2FA0-17E9-BF4B-74755E055356}"/>
              </a:ext>
            </a:extLst>
          </p:cNvPr>
          <p:cNvGrpSpPr/>
          <p:nvPr/>
        </p:nvGrpSpPr>
        <p:grpSpPr>
          <a:xfrm>
            <a:off x="-1" y="9624825"/>
            <a:ext cx="19010314" cy="1112119"/>
            <a:chOff x="-2" y="9568581"/>
            <a:chExt cx="19010314" cy="1112119"/>
          </a:xfrm>
        </p:grpSpPr>
        <p:grpSp>
          <p:nvGrpSpPr>
            <p:cNvPr id="4" name="Google Shape;188;p18">
              <a:extLst>
                <a:ext uri="{FF2B5EF4-FFF2-40B4-BE49-F238E27FC236}">
                  <a16:creationId xmlns:a16="http://schemas.microsoft.com/office/drawing/2014/main" id="{4830D871-E485-1CEC-6F95-B051F51C412E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6" name="Google Shape;189;p18">
                <a:extLst>
                  <a:ext uri="{FF2B5EF4-FFF2-40B4-BE49-F238E27FC236}">
                    <a16:creationId xmlns:a16="http://schemas.microsoft.com/office/drawing/2014/main" id="{1D8741AD-B8E6-4E3D-DF6C-A917EAC8E70A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90;p18">
                <a:extLst>
                  <a:ext uri="{FF2B5EF4-FFF2-40B4-BE49-F238E27FC236}">
                    <a16:creationId xmlns:a16="http://schemas.microsoft.com/office/drawing/2014/main" id="{A2B6BE95-8A91-9755-1B65-A8DA90F9BF75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91;p18">
              <a:extLst>
                <a:ext uri="{FF2B5EF4-FFF2-40B4-BE49-F238E27FC236}">
                  <a16:creationId xmlns:a16="http://schemas.microsoft.com/office/drawing/2014/main" id="{9016173C-64D2-AF6C-7EA6-201EB32D8195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oogle Shape;125;p14">
            <a:extLst>
              <a:ext uri="{FF2B5EF4-FFF2-40B4-BE49-F238E27FC236}">
                <a16:creationId xmlns:a16="http://schemas.microsoft.com/office/drawing/2014/main" id="{72AF029D-C922-164C-2437-A3ABB34C0C21}"/>
              </a:ext>
            </a:extLst>
          </p:cNvPr>
          <p:cNvGrpSpPr/>
          <p:nvPr/>
        </p:nvGrpSpPr>
        <p:grpSpPr>
          <a:xfrm>
            <a:off x="-26281" y="273964"/>
            <a:ext cx="15157424" cy="827992"/>
            <a:chOff x="-16184" y="8640158"/>
            <a:chExt cx="4045716" cy="439420"/>
          </a:xfrm>
        </p:grpSpPr>
        <p:sp>
          <p:nvSpPr>
            <p:cNvPr id="9" name="Google Shape;126;p14">
              <a:extLst>
                <a:ext uri="{FF2B5EF4-FFF2-40B4-BE49-F238E27FC236}">
                  <a16:creationId xmlns:a16="http://schemas.microsoft.com/office/drawing/2014/main" id="{9195A935-C388-7811-3E19-F4B210207ED8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Playing Classic Game board 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;p14">
              <a:extLst>
                <a:ext uri="{FF2B5EF4-FFF2-40B4-BE49-F238E27FC236}">
                  <a16:creationId xmlns:a16="http://schemas.microsoft.com/office/drawing/2014/main" id="{4B3E4EC8-7A8A-F9DE-4EF5-D884600BAF08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192;p18">
            <a:extLst>
              <a:ext uri="{FF2B5EF4-FFF2-40B4-BE49-F238E27FC236}">
                <a16:creationId xmlns:a16="http://schemas.microsoft.com/office/drawing/2014/main" id="{3B56F45F-59D8-2F33-B6EF-DD26515D6D2C}"/>
              </a:ext>
            </a:extLst>
          </p:cNvPr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BLOCK-GAMES</a:t>
            </a:r>
            <a:endParaRPr b="1" dirty="0"/>
          </a:p>
        </p:txBody>
      </p:sp>
      <p:sp>
        <p:nvSpPr>
          <p:cNvPr id="12" name="Google Shape;194;p18">
            <a:extLst>
              <a:ext uri="{FF2B5EF4-FFF2-40B4-BE49-F238E27FC236}">
                <a16:creationId xmlns:a16="http://schemas.microsoft.com/office/drawing/2014/main" id="{E14046B0-8726-DF91-084B-1758E1893D9A}"/>
              </a:ext>
            </a:extLst>
          </p:cNvPr>
          <p:cNvSpPr txBox="1"/>
          <p:nvPr/>
        </p:nvSpPr>
        <p:spPr>
          <a:xfrm>
            <a:off x="18044970" y="9911198"/>
            <a:ext cx="645827" cy="56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17FC8D-C416-A273-7F23-666E11BE9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425" b="9400"/>
          <a:stretch/>
        </p:blipFill>
        <p:spPr>
          <a:xfrm>
            <a:off x="65317" y="1242361"/>
            <a:ext cx="8226578" cy="81249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7B8CD8-511D-1DAF-8518-50D5959F42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25" b="9400"/>
          <a:stretch/>
        </p:blipFill>
        <p:spPr>
          <a:xfrm>
            <a:off x="10818530" y="1305546"/>
            <a:ext cx="8162602" cy="8061777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4110C36B-14C0-3F1F-02C3-C2EA71638900}"/>
              </a:ext>
            </a:extLst>
          </p:cNvPr>
          <p:cNvSpPr/>
          <p:nvPr/>
        </p:nvSpPr>
        <p:spPr>
          <a:xfrm>
            <a:off x="10254343" y="1850571"/>
            <a:ext cx="827314" cy="5007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7D069944-B8AC-ADEA-694B-6BCAB3B7E82A}"/>
              </a:ext>
            </a:extLst>
          </p:cNvPr>
          <p:cNvSpPr/>
          <p:nvPr/>
        </p:nvSpPr>
        <p:spPr>
          <a:xfrm>
            <a:off x="10204507" y="6405016"/>
            <a:ext cx="1101155" cy="6664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301CA8-C861-A7D1-F6ED-29483F261F21}"/>
              </a:ext>
            </a:extLst>
          </p:cNvPr>
          <p:cNvSpPr/>
          <p:nvPr/>
        </p:nvSpPr>
        <p:spPr>
          <a:xfrm>
            <a:off x="8273146" y="1240980"/>
            <a:ext cx="1931361" cy="241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Symbol of one player and is drawn by players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05F3F5-7471-FFDB-CE5D-4FE22F393DA6}"/>
              </a:ext>
            </a:extLst>
          </p:cNvPr>
          <p:cNvSpPr/>
          <p:nvPr/>
        </p:nvSpPr>
        <p:spPr>
          <a:xfrm>
            <a:off x="8316690" y="5812969"/>
            <a:ext cx="1785257" cy="212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Symbol of another player and is drawn by players</a:t>
            </a:r>
          </a:p>
        </p:txBody>
      </p:sp>
      <p:sp>
        <p:nvSpPr>
          <p:cNvPr id="19" name="Google Shape;108;p13">
            <a:extLst>
              <a:ext uri="{FF2B5EF4-FFF2-40B4-BE49-F238E27FC236}">
                <a16:creationId xmlns:a16="http://schemas.microsoft.com/office/drawing/2014/main" id="{F095DCE4-DE7A-9042-097B-DBD1B19E9575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88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34;p15">
            <a:extLst>
              <a:ext uri="{FF2B5EF4-FFF2-40B4-BE49-F238E27FC236}">
                <a16:creationId xmlns:a16="http://schemas.microsoft.com/office/drawing/2014/main" id="{8F4B2081-B7D2-A50B-C19C-331733D76DBB}"/>
              </a:ext>
            </a:extLst>
          </p:cNvPr>
          <p:cNvGrpSpPr/>
          <p:nvPr/>
        </p:nvGrpSpPr>
        <p:grpSpPr>
          <a:xfrm>
            <a:off x="-1" y="9705522"/>
            <a:ext cx="19010314" cy="1188357"/>
            <a:chOff x="-2" y="9568581"/>
            <a:chExt cx="19010314" cy="1112119"/>
          </a:xfrm>
        </p:grpSpPr>
        <p:grpSp>
          <p:nvGrpSpPr>
            <p:cNvPr id="17" name="Google Shape;135;p15">
              <a:extLst>
                <a:ext uri="{FF2B5EF4-FFF2-40B4-BE49-F238E27FC236}">
                  <a16:creationId xmlns:a16="http://schemas.microsoft.com/office/drawing/2014/main" id="{4CF36F8C-5E3F-6634-45F3-C52D5C750F04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9" name="Google Shape;136;p15">
                <a:extLst>
                  <a:ext uri="{FF2B5EF4-FFF2-40B4-BE49-F238E27FC236}">
                    <a16:creationId xmlns:a16="http://schemas.microsoft.com/office/drawing/2014/main" id="{14C10077-D317-5B26-0294-3AC6C2C017D3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    BLOCK</a:t>
                </a:r>
                <a:r>
                  <a:rPr lang="en-US" sz="4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-</a:t>
                </a: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GAMES</a:t>
                </a:r>
                <a:endParaRPr sz="40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p:sp>
            <p:nvSpPr>
              <p:cNvPr id="20" name="Google Shape;137;p15">
                <a:extLst>
                  <a:ext uri="{FF2B5EF4-FFF2-40B4-BE49-F238E27FC236}">
                    <a16:creationId xmlns:a16="http://schemas.microsoft.com/office/drawing/2014/main" id="{D4783FE9-A910-B165-B16D-51C4FBA1E2AE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" name="Google Shape;138;p15">
              <a:extLst>
                <a:ext uri="{FF2B5EF4-FFF2-40B4-BE49-F238E27FC236}">
                  <a16:creationId xmlns:a16="http://schemas.microsoft.com/office/drawing/2014/main" id="{38EEF134-9315-90B6-601D-4C5DD87B8491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141;p15">
            <a:extLst>
              <a:ext uri="{FF2B5EF4-FFF2-40B4-BE49-F238E27FC236}">
                <a16:creationId xmlns:a16="http://schemas.microsoft.com/office/drawing/2014/main" id="{8B449736-D127-01BE-6467-7E4BCE055843}"/>
              </a:ext>
            </a:extLst>
          </p:cNvPr>
          <p:cNvSpPr txBox="1"/>
          <p:nvPr/>
        </p:nvSpPr>
        <p:spPr>
          <a:xfrm>
            <a:off x="18044970" y="9911199"/>
            <a:ext cx="645827" cy="60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142;p15">
            <a:extLst>
              <a:ext uri="{FF2B5EF4-FFF2-40B4-BE49-F238E27FC236}">
                <a16:creationId xmlns:a16="http://schemas.microsoft.com/office/drawing/2014/main" id="{BC4D6D2C-D38B-1EEE-771F-AB6605817EB9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3" name="Google Shape;143;p15">
              <a:extLst>
                <a:ext uri="{FF2B5EF4-FFF2-40B4-BE49-F238E27FC236}">
                  <a16:creationId xmlns:a16="http://schemas.microsoft.com/office/drawing/2014/main" id="{69F9E009-B059-17DA-60C6-C3D1D7B66110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44;p15">
              <a:extLst>
                <a:ext uri="{FF2B5EF4-FFF2-40B4-BE49-F238E27FC236}">
                  <a16:creationId xmlns:a16="http://schemas.microsoft.com/office/drawing/2014/main" id="{A4574E5B-FA43-F07F-2F8F-6499915A5DAA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145;p15">
            <a:extLst>
              <a:ext uri="{FF2B5EF4-FFF2-40B4-BE49-F238E27FC236}">
                <a16:creationId xmlns:a16="http://schemas.microsoft.com/office/drawing/2014/main" id="{625789AB-3FF8-3695-6821-09902B885110}"/>
              </a:ext>
            </a:extLst>
          </p:cNvPr>
          <p:cNvSpPr txBox="1"/>
          <p:nvPr/>
        </p:nvSpPr>
        <p:spPr>
          <a:xfrm>
            <a:off x="449386" y="1995735"/>
            <a:ext cx="14168984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While developing this game we have used the concept of C++ programming language.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For basic logic design we have used loops , control statements and other basics of C++.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Inside that we have used concept of object , class , function , constructor , inheritance(</a:t>
            </a:r>
            <a:r>
              <a:rPr lang="en-US" sz="3200" b="1" i="0" dirty="0">
                <a:solidFill>
                  <a:srgbClr val="202124"/>
                </a:solidFill>
                <a:effectLst/>
                <a:latin typeface="+mj-lt"/>
              </a:rPr>
              <a:t>hierarchical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) , pointer(this) , array etc.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For file handling we have used fstream.h headerfile , object of ifstream class , opening file using constructor , getline() etc.</a:t>
            </a:r>
            <a:endParaRPr lang="en-US" sz="3200" b="1" dirty="0">
              <a:latin typeface="+mj-lt"/>
            </a:endParaRPr>
          </a:p>
          <a:p>
            <a:endParaRPr lang="en-US" sz="3200" b="1" dirty="0">
              <a:latin typeface="+mj-lt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A44232-35DE-AECF-C998-510F6FA5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870" y="2834707"/>
            <a:ext cx="2819400" cy="2819400"/>
          </a:xfrm>
          <a:prstGeom prst="rect">
            <a:avLst/>
          </a:prstGeom>
        </p:spPr>
      </p:pic>
      <p:sp>
        <p:nvSpPr>
          <p:cNvPr id="27" name="Google Shape;108;p13">
            <a:extLst>
              <a:ext uri="{FF2B5EF4-FFF2-40B4-BE49-F238E27FC236}">
                <a16:creationId xmlns:a16="http://schemas.microsoft.com/office/drawing/2014/main" id="{92A5CD05-1163-53DD-E199-4A7FDC85DA0F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881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34;p15">
            <a:extLst>
              <a:ext uri="{FF2B5EF4-FFF2-40B4-BE49-F238E27FC236}">
                <a16:creationId xmlns:a16="http://schemas.microsoft.com/office/drawing/2014/main" id="{8F4B2081-B7D2-A50B-C19C-331733D76DBB}"/>
              </a:ext>
            </a:extLst>
          </p:cNvPr>
          <p:cNvGrpSpPr/>
          <p:nvPr/>
        </p:nvGrpSpPr>
        <p:grpSpPr>
          <a:xfrm>
            <a:off x="-1" y="9705522"/>
            <a:ext cx="19010314" cy="1188357"/>
            <a:chOff x="-2" y="9568581"/>
            <a:chExt cx="19010314" cy="1112119"/>
          </a:xfrm>
        </p:grpSpPr>
        <p:grpSp>
          <p:nvGrpSpPr>
            <p:cNvPr id="17" name="Google Shape;135;p15">
              <a:extLst>
                <a:ext uri="{FF2B5EF4-FFF2-40B4-BE49-F238E27FC236}">
                  <a16:creationId xmlns:a16="http://schemas.microsoft.com/office/drawing/2014/main" id="{4CF36F8C-5E3F-6634-45F3-C52D5C750F04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9" name="Google Shape;136;p15">
                <a:extLst>
                  <a:ext uri="{FF2B5EF4-FFF2-40B4-BE49-F238E27FC236}">
                    <a16:creationId xmlns:a16="http://schemas.microsoft.com/office/drawing/2014/main" id="{14C10077-D317-5B26-0294-3AC6C2C017D3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    BLOCK</a:t>
                </a:r>
                <a:r>
                  <a:rPr lang="en-US" sz="4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-</a:t>
                </a: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GAMES</a:t>
                </a:r>
                <a:endParaRPr sz="40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p:sp>
            <p:nvSpPr>
              <p:cNvPr id="20" name="Google Shape;137;p15">
                <a:extLst>
                  <a:ext uri="{FF2B5EF4-FFF2-40B4-BE49-F238E27FC236}">
                    <a16:creationId xmlns:a16="http://schemas.microsoft.com/office/drawing/2014/main" id="{D4783FE9-A910-B165-B16D-51C4FBA1E2AE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" name="Google Shape;138;p15">
              <a:extLst>
                <a:ext uri="{FF2B5EF4-FFF2-40B4-BE49-F238E27FC236}">
                  <a16:creationId xmlns:a16="http://schemas.microsoft.com/office/drawing/2014/main" id="{38EEF134-9315-90B6-601D-4C5DD87B8491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141;p15">
            <a:extLst>
              <a:ext uri="{FF2B5EF4-FFF2-40B4-BE49-F238E27FC236}">
                <a16:creationId xmlns:a16="http://schemas.microsoft.com/office/drawing/2014/main" id="{8B449736-D127-01BE-6467-7E4BCE055843}"/>
              </a:ext>
            </a:extLst>
          </p:cNvPr>
          <p:cNvSpPr txBox="1"/>
          <p:nvPr/>
        </p:nvSpPr>
        <p:spPr>
          <a:xfrm>
            <a:off x="18044970" y="9911199"/>
            <a:ext cx="645827" cy="60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142;p15">
            <a:extLst>
              <a:ext uri="{FF2B5EF4-FFF2-40B4-BE49-F238E27FC236}">
                <a16:creationId xmlns:a16="http://schemas.microsoft.com/office/drawing/2014/main" id="{BC4D6D2C-D38B-1EEE-771F-AB6605817EB9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3" name="Google Shape;143;p15">
              <a:extLst>
                <a:ext uri="{FF2B5EF4-FFF2-40B4-BE49-F238E27FC236}">
                  <a16:creationId xmlns:a16="http://schemas.microsoft.com/office/drawing/2014/main" id="{69F9E009-B059-17DA-60C6-C3D1D7B66110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REFERENCES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44;p15">
              <a:extLst>
                <a:ext uri="{FF2B5EF4-FFF2-40B4-BE49-F238E27FC236}">
                  <a16:creationId xmlns:a16="http://schemas.microsoft.com/office/drawing/2014/main" id="{A4574E5B-FA43-F07F-2F8F-6499915A5DAA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BA44232-35DE-AECF-C998-510F6FA5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870" y="2834707"/>
            <a:ext cx="2819400" cy="2819400"/>
          </a:xfrm>
          <a:prstGeom prst="rect">
            <a:avLst/>
          </a:prstGeom>
        </p:spPr>
      </p:pic>
      <p:sp>
        <p:nvSpPr>
          <p:cNvPr id="27" name="Google Shape;108;p13">
            <a:extLst>
              <a:ext uri="{FF2B5EF4-FFF2-40B4-BE49-F238E27FC236}">
                <a16:creationId xmlns:a16="http://schemas.microsoft.com/office/drawing/2014/main" id="{92A5CD05-1163-53DD-E199-4A7FDC85DA0F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E77F5F5-F2EF-1BE5-31F9-BF57FFBC5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815" y="7212606"/>
            <a:ext cx="15061585" cy="1077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04704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02B615-9ED1-987A-B2C1-37EDE3C7A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92" y="1806900"/>
            <a:ext cx="14891657" cy="769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Agrawal, D. (n.d.).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setfillstyle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and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floodfill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in 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GeeksforGeeks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https://www.geeksforgeeks.org/setfillstyle-floodfill-c/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Dots and Boxes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Wikipedia: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https://en.wikipedia.org/wiki/Dots_and_Boxes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Li, S., &amp; Yuan, X. (n.d.).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Technique Analysis of Dots-and-Boxes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ResearchGate: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https://www.researchgate.net/publication/301454149_Technique_Analysis_of_Dots-and-Boxes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Main, M. (2008,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september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WinBGIm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Graphics Library with Dev-C++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Colorado: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https://home.cs.colorado.edu/~main/bgi/dev-c++/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Prasad, R. (2020, May 1).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01. Introduction to C/C++ graphics.h tutorial series |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CodeWar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CodeWar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https://www.youtube.com/watch?v=r7yOMz8HrHk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spielen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K., &amp; puntos, j. c. (2022, February 16).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Play Dots and Boxes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WikiHow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https://www.wikihow.com/Play-Dots-and-Boxes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79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380" name="Google Shape;380;p29" descr="Text, let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84480"/>
            <a:ext cx="19182556" cy="1070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6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52" name="Google Shape;152;p16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" name="Google Shape;155;p16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6"/>
          <p:cNvSpPr txBox="1"/>
          <p:nvPr/>
        </p:nvSpPr>
        <p:spPr>
          <a:xfrm>
            <a:off x="665956" y="9771598"/>
            <a:ext cx="1127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BLOCK-GAMES</a:t>
            </a:r>
            <a:endParaRPr b="1" dirty="0"/>
          </a:p>
        </p:txBody>
      </p:sp>
      <p:sp>
        <p:nvSpPr>
          <p:cNvPr id="158" name="Google Shape;158;p16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16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60" name="Google Shape;160;p16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6"/>
          <p:cNvSpPr txBox="1"/>
          <p:nvPr/>
        </p:nvSpPr>
        <p:spPr>
          <a:xfrm>
            <a:off x="225933" y="1945789"/>
            <a:ext cx="14615888" cy="680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Block-game is a modified digital version of dots-and-boxes game</a:t>
            </a:r>
          </a:p>
          <a:p>
            <a:pPr marL="8001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game was invented by French Mathematician Edward Lucas in 1891, who called it </a:t>
            </a:r>
            <a:r>
              <a:rPr lang="en-US" sz="40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pipopipette</a:t>
            </a:r>
            <a:r>
              <a:rPr lang="en-US" sz="4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8001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Dots and Boxes is a two player (sometimes more) game that using paper and pencil. </a:t>
            </a:r>
          </a:p>
          <a:p>
            <a:pPr marL="8001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Times New Roman" panose="02020603050405020304" pitchFamily="18" charset="0"/>
                <a:sym typeface="Calibri"/>
              </a:rPr>
              <a:t>Block-game provides two types of boards , advanced board and </a:t>
            </a:r>
          </a:p>
          <a:p>
            <a:pPr marL="2286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Times New Roman" panose="02020603050405020304" pitchFamily="18" charset="0"/>
                <a:sym typeface="Calibri"/>
              </a:rPr>
              <a:t>      classic board.</a:t>
            </a:r>
          </a:p>
          <a:p>
            <a:pPr marL="8001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Times New Roman" panose="02020603050405020304" pitchFamily="18" charset="0"/>
                <a:sym typeface="Calibri"/>
              </a:rPr>
              <a:t>User can choose any board using mouse or touch screen as an input </a:t>
            </a:r>
          </a:p>
          <a:p>
            <a:pPr marL="2286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Times New Roman" panose="02020603050405020304" pitchFamily="18" charset="0"/>
                <a:sym typeface="Calibri"/>
              </a:rPr>
              <a:t>    devices.</a:t>
            </a:r>
          </a:p>
          <a:p>
            <a:pPr marL="2286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F683B-4B70-B1FB-9696-058EA6A18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756" y="3613006"/>
            <a:ext cx="3419136" cy="3419136"/>
          </a:xfrm>
          <a:prstGeom prst="rect">
            <a:avLst/>
          </a:prstGeom>
        </p:spPr>
      </p:pic>
      <p:sp>
        <p:nvSpPr>
          <p:cNvPr id="15" name="Google Shape;108;p13">
            <a:extLst>
              <a:ext uri="{FF2B5EF4-FFF2-40B4-BE49-F238E27FC236}">
                <a16:creationId xmlns:a16="http://schemas.microsoft.com/office/drawing/2014/main" id="{43CCEF52-41E8-8355-3036-F91998995D51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34;p15">
            <a:extLst>
              <a:ext uri="{FF2B5EF4-FFF2-40B4-BE49-F238E27FC236}">
                <a16:creationId xmlns:a16="http://schemas.microsoft.com/office/drawing/2014/main" id="{C956A1E0-7823-AE1F-388B-150DBC376614}"/>
              </a:ext>
            </a:extLst>
          </p:cNvPr>
          <p:cNvGrpSpPr/>
          <p:nvPr/>
        </p:nvGrpSpPr>
        <p:grpSpPr>
          <a:xfrm>
            <a:off x="-1" y="9705522"/>
            <a:ext cx="19010314" cy="1188357"/>
            <a:chOff x="-2" y="9568581"/>
            <a:chExt cx="19010314" cy="1112119"/>
          </a:xfrm>
        </p:grpSpPr>
        <p:grpSp>
          <p:nvGrpSpPr>
            <p:cNvPr id="17" name="Google Shape;135;p15">
              <a:extLst>
                <a:ext uri="{FF2B5EF4-FFF2-40B4-BE49-F238E27FC236}">
                  <a16:creationId xmlns:a16="http://schemas.microsoft.com/office/drawing/2014/main" id="{2028D153-D2B1-FD07-095C-A268D8CFE351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9" name="Google Shape;136;p15">
                <a:extLst>
                  <a:ext uri="{FF2B5EF4-FFF2-40B4-BE49-F238E27FC236}">
                    <a16:creationId xmlns:a16="http://schemas.microsoft.com/office/drawing/2014/main" id="{C1BD773B-8AEE-FA6F-1A88-F10DEBF6E89A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    BLOCK</a:t>
                </a:r>
                <a:r>
                  <a:rPr lang="en-US" sz="4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-</a:t>
                </a: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GAMES</a:t>
                </a:r>
                <a:endParaRPr sz="40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p:sp>
            <p:nvSpPr>
              <p:cNvPr id="20" name="Google Shape;137;p15">
                <a:extLst>
                  <a:ext uri="{FF2B5EF4-FFF2-40B4-BE49-F238E27FC236}">
                    <a16:creationId xmlns:a16="http://schemas.microsoft.com/office/drawing/2014/main" id="{87BBDECA-C1FF-D641-31AB-EECF1B418A47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" name="Google Shape;138;p15">
              <a:extLst>
                <a:ext uri="{FF2B5EF4-FFF2-40B4-BE49-F238E27FC236}">
                  <a16:creationId xmlns:a16="http://schemas.microsoft.com/office/drawing/2014/main" id="{C4F2653F-28F0-45DC-EE88-F9C9BDBCCF58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141;p15">
            <a:extLst>
              <a:ext uri="{FF2B5EF4-FFF2-40B4-BE49-F238E27FC236}">
                <a16:creationId xmlns:a16="http://schemas.microsoft.com/office/drawing/2014/main" id="{5E45BB15-DC6D-6F05-502A-ED9CA5F69E01}"/>
              </a:ext>
            </a:extLst>
          </p:cNvPr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142;p15">
            <a:extLst>
              <a:ext uri="{FF2B5EF4-FFF2-40B4-BE49-F238E27FC236}">
                <a16:creationId xmlns:a16="http://schemas.microsoft.com/office/drawing/2014/main" id="{A2339F74-9065-A70A-D28C-08BCFC07204D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3" name="Google Shape;143;p15">
              <a:extLst>
                <a:ext uri="{FF2B5EF4-FFF2-40B4-BE49-F238E27FC236}">
                  <a16:creationId xmlns:a16="http://schemas.microsoft.com/office/drawing/2014/main" id="{94DDAD89-E68B-CD52-31DE-A2B98936E0D4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PROBLEM STATEMENT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44;p15">
              <a:extLst>
                <a:ext uri="{FF2B5EF4-FFF2-40B4-BE49-F238E27FC236}">
                  <a16:creationId xmlns:a16="http://schemas.microsoft.com/office/drawing/2014/main" id="{BA93A86E-0509-4399-86DA-3F436B71B230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145;p15">
            <a:extLst>
              <a:ext uri="{FF2B5EF4-FFF2-40B4-BE49-F238E27FC236}">
                <a16:creationId xmlns:a16="http://schemas.microsoft.com/office/drawing/2014/main" id="{6EF946C7-3532-1ACD-7553-DAF2F1E028D4}"/>
              </a:ext>
            </a:extLst>
          </p:cNvPr>
          <p:cNvSpPr txBox="1"/>
          <p:nvPr/>
        </p:nvSpPr>
        <p:spPr>
          <a:xfrm>
            <a:off x="898773" y="1972807"/>
            <a:ext cx="14168984" cy="55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Both the players can choose any line (except the line already chosen) on their respective turn.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A box should be completed when the its four sides are selected.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The point should be given to the player who makes the complete box and when any player makes a box he will get a bonus chance too.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The respective representative symbol should be printed when a player completes a box.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8208597-FD05-36A4-7D15-125935EE4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870" y="2834707"/>
            <a:ext cx="2819400" cy="2819400"/>
          </a:xfrm>
          <a:prstGeom prst="rect">
            <a:avLst/>
          </a:prstGeom>
        </p:spPr>
      </p:pic>
      <p:sp>
        <p:nvSpPr>
          <p:cNvPr id="27" name="Google Shape;108;p13">
            <a:extLst>
              <a:ext uri="{FF2B5EF4-FFF2-40B4-BE49-F238E27FC236}">
                <a16:creationId xmlns:a16="http://schemas.microsoft.com/office/drawing/2014/main" id="{9133A2D1-5A24-569F-F071-C5F0B3CD4E3E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928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34;p15">
            <a:extLst>
              <a:ext uri="{FF2B5EF4-FFF2-40B4-BE49-F238E27FC236}">
                <a16:creationId xmlns:a16="http://schemas.microsoft.com/office/drawing/2014/main" id="{C956A1E0-7823-AE1F-388B-150DBC376614}"/>
              </a:ext>
            </a:extLst>
          </p:cNvPr>
          <p:cNvGrpSpPr/>
          <p:nvPr/>
        </p:nvGrpSpPr>
        <p:grpSpPr>
          <a:xfrm>
            <a:off x="-1" y="9705522"/>
            <a:ext cx="19010314" cy="1188357"/>
            <a:chOff x="-2" y="9568581"/>
            <a:chExt cx="19010314" cy="1112119"/>
          </a:xfrm>
        </p:grpSpPr>
        <p:grpSp>
          <p:nvGrpSpPr>
            <p:cNvPr id="17" name="Google Shape;135;p15">
              <a:extLst>
                <a:ext uri="{FF2B5EF4-FFF2-40B4-BE49-F238E27FC236}">
                  <a16:creationId xmlns:a16="http://schemas.microsoft.com/office/drawing/2014/main" id="{2028D153-D2B1-FD07-095C-A268D8CFE351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9" name="Google Shape;136;p15">
                <a:extLst>
                  <a:ext uri="{FF2B5EF4-FFF2-40B4-BE49-F238E27FC236}">
                    <a16:creationId xmlns:a16="http://schemas.microsoft.com/office/drawing/2014/main" id="{C1BD773B-8AEE-FA6F-1A88-F10DEBF6E89A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    BLOCK</a:t>
                </a:r>
                <a:r>
                  <a:rPr lang="en-US" sz="4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-</a:t>
                </a: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GAMES</a:t>
                </a:r>
                <a:endParaRPr sz="40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p:sp>
            <p:nvSpPr>
              <p:cNvPr id="20" name="Google Shape;137;p15">
                <a:extLst>
                  <a:ext uri="{FF2B5EF4-FFF2-40B4-BE49-F238E27FC236}">
                    <a16:creationId xmlns:a16="http://schemas.microsoft.com/office/drawing/2014/main" id="{87BBDECA-C1FF-D641-31AB-EECF1B418A47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" name="Google Shape;138;p15">
              <a:extLst>
                <a:ext uri="{FF2B5EF4-FFF2-40B4-BE49-F238E27FC236}">
                  <a16:creationId xmlns:a16="http://schemas.microsoft.com/office/drawing/2014/main" id="{C4F2653F-28F0-45DC-EE88-F9C9BDBCCF58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141;p15">
            <a:extLst>
              <a:ext uri="{FF2B5EF4-FFF2-40B4-BE49-F238E27FC236}">
                <a16:creationId xmlns:a16="http://schemas.microsoft.com/office/drawing/2014/main" id="{5E45BB15-DC6D-6F05-502A-ED9CA5F69E01}"/>
              </a:ext>
            </a:extLst>
          </p:cNvPr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142;p15">
            <a:extLst>
              <a:ext uri="{FF2B5EF4-FFF2-40B4-BE49-F238E27FC236}">
                <a16:creationId xmlns:a16="http://schemas.microsoft.com/office/drawing/2014/main" id="{A2339F74-9065-A70A-D28C-08BCFC07204D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3" name="Google Shape;143;p15">
              <a:extLst>
                <a:ext uri="{FF2B5EF4-FFF2-40B4-BE49-F238E27FC236}">
                  <a16:creationId xmlns:a16="http://schemas.microsoft.com/office/drawing/2014/main" id="{94DDAD89-E68B-CD52-31DE-A2B98936E0D4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OBJECTIVE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44;p15">
              <a:extLst>
                <a:ext uri="{FF2B5EF4-FFF2-40B4-BE49-F238E27FC236}">
                  <a16:creationId xmlns:a16="http://schemas.microsoft.com/office/drawing/2014/main" id="{BA93A86E-0509-4399-86DA-3F436B71B230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145;p15">
            <a:extLst>
              <a:ext uri="{FF2B5EF4-FFF2-40B4-BE49-F238E27FC236}">
                <a16:creationId xmlns:a16="http://schemas.microsoft.com/office/drawing/2014/main" id="{6EF946C7-3532-1ACD-7553-DAF2F1E028D4}"/>
              </a:ext>
            </a:extLst>
          </p:cNvPr>
          <p:cNvSpPr txBox="1"/>
          <p:nvPr/>
        </p:nvSpPr>
        <p:spPr>
          <a:xfrm>
            <a:off x="860739" y="2140750"/>
            <a:ext cx="14792918" cy="592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To make this game playable in computer or tablet.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To make the game easy to play.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To make the game look attractive.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To make this game with some operations automated. 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To show the concepts of OOP, C++ and how it is used in real world problems.</a:t>
            </a:r>
          </a:p>
          <a:p>
            <a:pPr marL="457200" marR="0" indent="-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US" sz="4400" b="1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8208597-FD05-36A4-7D15-125935EE4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870" y="2834707"/>
            <a:ext cx="2819400" cy="2819400"/>
          </a:xfrm>
          <a:prstGeom prst="rect">
            <a:avLst/>
          </a:prstGeom>
        </p:spPr>
      </p:pic>
      <p:sp>
        <p:nvSpPr>
          <p:cNvPr id="27" name="Google Shape;108;p13">
            <a:extLst>
              <a:ext uri="{FF2B5EF4-FFF2-40B4-BE49-F238E27FC236}">
                <a16:creationId xmlns:a16="http://schemas.microsoft.com/office/drawing/2014/main" id="{9133A2D1-5A24-569F-F071-C5F0B3CD4E3E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293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4;p15">
            <a:extLst>
              <a:ext uri="{FF2B5EF4-FFF2-40B4-BE49-F238E27FC236}">
                <a16:creationId xmlns:a16="http://schemas.microsoft.com/office/drawing/2014/main" id="{2DCB3E89-B36A-E83F-5147-18DFDAF54D80}"/>
              </a:ext>
            </a:extLst>
          </p:cNvPr>
          <p:cNvGrpSpPr/>
          <p:nvPr/>
        </p:nvGrpSpPr>
        <p:grpSpPr>
          <a:xfrm>
            <a:off x="-1" y="9705522"/>
            <a:ext cx="19010314" cy="1188357"/>
            <a:chOff x="-2" y="9568581"/>
            <a:chExt cx="19010314" cy="1112119"/>
          </a:xfrm>
        </p:grpSpPr>
        <p:grpSp>
          <p:nvGrpSpPr>
            <p:cNvPr id="4" name="Google Shape;135;p15">
              <a:extLst>
                <a:ext uri="{FF2B5EF4-FFF2-40B4-BE49-F238E27FC236}">
                  <a16:creationId xmlns:a16="http://schemas.microsoft.com/office/drawing/2014/main" id="{79D2CEAD-7166-507A-5078-E13D06B81611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6" name="Google Shape;136;p15">
                <a:extLst>
                  <a:ext uri="{FF2B5EF4-FFF2-40B4-BE49-F238E27FC236}">
                    <a16:creationId xmlns:a16="http://schemas.microsoft.com/office/drawing/2014/main" id="{7D2B601B-33EC-BC46-4E29-82D90FF519C6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    BLOCK</a:t>
                </a:r>
                <a:r>
                  <a:rPr lang="en-US" sz="4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-</a:t>
                </a: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GAMES</a:t>
                </a:r>
                <a:endParaRPr sz="40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p:sp>
            <p:nvSpPr>
              <p:cNvPr id="7" name="Google Shape;137;p15">
                <a:extLst>
                  <a:ext uri="{FF2B5EF4-FFF2-40B4-BE49-F238E27FC236}">
                    <a16:creationId xmlns:a16="http://schemas.microsoft.com/office/drawing/2014/main" id="{7E44FDF8-8642-B9F6-12CD-5CB5D520D2F4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38;p15">
              <a:extLst>
                <a:ext uri="{FF2B5EF4-FFF2-40B4-BE49-F238E27FC236}">
                  <a16:creationId xmlns:a16="http://schemas.microsoft.com/office/drawing/2014/main" id="{CB996A84-A6F8-676D-2F95-2EE8854D36ED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141;p15">
            <a:extLst>
              <a:ext uri="{FF2B5EF4-FFF2-40B4-BE49-F238E27FC236}">
                <a16:creationId xmlns:a16="http://schemas.microsoft.com/office/drawing/2014/main" id="{11605028-91B0-6F0B-F9E4-64D6303ED5A7}"/>
              </a:ext>
            </a:extLst>
          </p:cNvPr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142;p15">
            <a:extLst>
              <a:ext uri="{FF2B5EF4-FFF2-40B4-BE49-F238E27FC236}">
                <a16:creationId xmlns:a16="http://schemas.microsoft.com/office/drawing/2014/main" id="{F4D1322E-5C13-DA38-A19A-57F5206C5FE0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0" name="Google Shape;143;p15">
              <a:extLst>
                <a:ext uri="{FF2B5EF4-FFF2-40B4-BE49-F238E27FC236}">
                  <a16:creationId xmlns:a16="http://schemas.microsoft.com/office/drawing/2014/main" id="{C0747749-7827-C73C-FC7C-30F9787B1E5B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APPLICATIONS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44;p15">
              <a:extLst>
                <a:ext uri="{FF2B5EF4-FFF2-40B4-BE49-F238E27FC236}">
                  <a16:creationId xmlns:a16="http://schemas.microsoft.com/office/drawing/2014/main" id="{11352698-E56C-80D5-4511-D89EBCC38519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Google Shape;145;p15">
            <a:extLst>
              <a:ext uri="{FF2B5EF4-FFF2-40B4-BE49-F238E27FC236}">
                <a16:creationId xmlns:a16="http://schemas.microsoft.com/office/drawing/2014/main" id="{60AB274B-1FC1-52E6-F9E2-0772683F7407}"/>
              </a:ext>
            </a:extLst>
          </p:cNvPr>
          <p:cNvSpPr txBox="1"/>
          <p:nvPr/>
        </p:nvSpPr>
        <p:spPr>
          <a:xfrm>
            <a:off x="860739" y="2140750"/>
            <a:ext cx="1420701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For entertainment by kids sometimes youths too.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To study concepts of OOP and C++.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To create games similar to it having some additional things.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E55B9A-E73B-8483-222E-72287D45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870" y="2834707"/>
            <a:ext cx="2819400" cy="2819400"/>
          </a:xfrm>
          <a:prstGeom prst="rect">
            <a:avLst/>
          </a:prstGeom>
        </p:spPr>
      </p:pic>
      <p:sp>
        <p:nvSpPr>
          <p:cNvPr id="14" name="Google Shape;108;p13">
            <a:extLst>
              <a:ext uri="{FF2B5EF4-FFF2-40B4-BE49-F238E27FC236}">
                <a16:creationId xmlns:a16="http://schemas.microsoft.com/office/drawing/2014/main" id="{37F86F2E-BE16-5A6E-B297-B3F8432C2394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32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34;p15">
            <a:extLst>
              <a:ext uri="{FF2B5EF4-FFF2-40B4-BE49-F238E27FC236}">
                <a16:creationId xmlns:a16="http://schemas.microsoft.com/office/drawing/2014/main" id="{C956A1E0-7823-AE1F-388B-150DBC376614}"/>
              </a:ext>
            </a:extLst>
          </p:cNvPr>
          <p:cNvGrpSpPr/>
          <p:nvPr/>
        </p:nvGrpSpPr>
        <p:grpSpPr>
          <a:xfrm>
            <a:off x="-1" y="9705522"/>
            <a:ext cx="19010314" cy="1188357"/>
            <a:chOff x="-2" y="9568581"/>
            <a:chExt cx="19010314" cy="1112119"/>
          </a:xfrm>
        </p:grpSpPr>
        <p:grpSp>
          <p:nvGrpSpPr>
            <p:cNvPr id="17" name="Google Shape;135;p15">
              <a:extLst>
                <a:ext uri="{FF2B5EF4-FFF2-40B4-BE49-F238E27FC236}">
                  <a16:creationId xmlns:a16="http://schemas.microsoft.com/office/drawing/2014/main" id="{2028D153-D2B1-FD07-095C-A268D8CFE351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9" name="Google Shape;136;p15">
                <a:extLst>
                  <a:ext uri="{FF2B5EF4-FFF2-40B4-BE49-F238E27FC236}">
                    <a16:creationId xmlns:a16="http://schemas.microsoft.com/office/drawing/2014/main" id="{C1BD773B-8AEE-FA6F-1A88-F10DEBF6E89A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    BLOCK</a:t>
                </a:r>
                <a:r>
                  <a:rPr lang="en-US" sz="4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-</a:t>
                </a: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GAMES</a:t>
                </a:r>
                <a:endParaRPr sz="40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p:sp>
            <p:nvSpPr>
              <p:cNvPr id="20" name="Google Shape;137;p15">
                <a:extLst>
                  <a:ext uri="{FF2B5EF4-FFF2-40B4-BE49-F238E27FC236}">
                    <a16:creationId xmlns:a16="http://schemas.microsoft.com/office/drawing/2014/main" id="{87BBDECA-C1FF-D641-31AB-EECF1B418A47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" name="Google Shape;138;p15">
              <a:extLst>
                <a:ext uri="{FF2B5EF4-FFF2-40B4-BE49-F238E27FC236}">
                  <a16:creationId xmlns:a16="http://schemas.microsoft.com/office/drawing/2014/main" id="{C4F2653F-28F0-45DC-EE88-F9C9BDBCCF58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141;p15">
            <a:extLst>
              <a:ext uri="{FF2B5EF4-FFF2-40B4-BE49-F238E27FC236}">
                <a16:creationId xmlns:a16="http://schemas.microsoft.com/office/drawing/2014/main" id="{5E45BB15-DC6D-6F05-502A-ED9CA5F69E01}"/>
              </a:ext>
            </a:extLst>
          </p:cNvPr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142;p15">
            <a:extLst>
              <a:ext uri="{FF2B5EF4-FFF2-40B4-BE49-F238E27FC236}">
                <a16:creationId xmlns:a16="http://schemas.microsoft.com/office/drawing/2014/main" id="{A2339F74-9065-A70A-D28C-08BCFC07204D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3" name="Google Shape;143;p15">
              <a:extLst>
                <a:ext uri="{FF2B5EF4-FFF2-40B4-BE49-F238E27FC236}">
                  <a16:creationId xmlns:a16="http://schemas.microsoft.com/office/drawing/2014/main" id="{94DDAD89-E68B-CD52-31DE-A2B98936E0D4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FEATURES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44;p15">
              <a:extLst>
                <a:ext uri="{FF2B5EF4-FFF2-40B4-BE49-F238E27FC236}">
                  <a16:creationId xmlns:a16="http://schemas.microsoft.com/office/drawing/2014/main" id="{BA93A86E-0509-4399-86DA-3F436B71B230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145;p15">
            <a:extLst>
              <a:ext uri="{FF2B5EF4-FFF2-40B4-BE49-F238E27FC236}">
                <a16:creationId xmlns:a16="http://schemas.microsoft.com/office/drawing/2014/main" id="{6EF946C7-3532-1ACD-7553-DAF2F1E028D4}"/>
              </a:ext>
            </a:extLst>
          </p:cNvPr>
          <p:cNvSpPr txBox="1"/>
          <p:nvPr/>
        </p:nvSpPr>
        <p:spPr>
          <a:xfrm>
            <a:off x="860739" y="2140750"/>
            <a:ext cx="14792918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This game provides two types of boards , advanced and classic.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The advance board automatically detects the completion of block.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The game is able to show live points of both player and turn of the player.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This game itself counts the points of each players and declares winner itself.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This game provides classic board to feel the classic game.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8208597-FD05-36A4-7D15-125935EE4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870" y="2834707"/>
            <a:ext cx="2819400" cy="2819400"/>
          </a:xfrm>
          <a:prstGeom prst="rect">
            <a:avLst/>
          </a:prstGeom>
        </p:spPr>
      </p:pic>
      <p:sp>
        <p:nvSpPr>
          <p:cNvPr id="27" name="Google Shape;108;p13">
            <a:extLst>
              <a:ext uri="{FF2B5EF4-FFF2-40B4-BE49-F238E27FC236}">
                <a16:creationId xmlns:a16="http://schemas.microsoft.com/office/drawing/2014/main" id="{9133A2D1-5A24-569F-F071-C5F0B3CD4E3E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72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34;p15">
            <a:extLst>
              <a:ext uri="{FF2B5EF4-FFF2-40B4-BE49-F238E27FC236}">
                <a16:creationId xmlns:a16="http://schemas.microsoft.com/office/drawing/2014/main" id="{C956A1E0-7823-AE1F-388B-150DBC376614}"/>
              </a:ext>
            </a:extLst>
          </p:cNvPr>
          <p:cNvGrpSpPr/>
          <p:nvPr/>
        </p:nvGrpSpPr>
        <p:grpSpPr>
          <a:xfrm>
            <a:off x="-1" y="9705522"/>
            <a:ext cx="19010314" cy="1188357"/>
            <a:chOff x="-2" y="9568581"/>
            <a:chExt cx="19010314" cy="1112119"/>
          </a:xfrm>
        </p:grpSpPr>
        <p:grpSp>
          <p:nvGrpSpPr>
            <p:cNvPr id="17" name="Google Shape;135;p15">
              <a:extLst>
                <a:ext uri="{FF2B5EF4-FFF2-40B4-BE49-F238E27FC236}">
                  <a16:creationId xmlns:a16="http://schemas.microsoft.com/office/drawing/2014/main" id="{2028D153-D2B1-FD07-095C-A268D8CFE351}"/>
                </a:ext>
              </a:extLst>
            </p:cNvPr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9" name="Google Shape;136;p15">
                <a:extLst>
                  <a:ext uri="{FF2B5EF4-FFF2-40B4-BE49-F238E27FC236}">
                    <a16:creationId xmlns:a16="http://schemas.microsoft.com/office/drawing/2014/main" id="{C1BD773B-8AEE-FA6F-1A88-F10DEBF6E89A}"/>
                  </a:ext>
                </a:extLst>
              </p:cNvPr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    BLOCK</a:t>
                </a:r>
                <a:r>
                  <a:rPr lang="en-US" sz="4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-</a:t>
                </a:r>
                <a:r>
                  <a:rPr lang="en-US" sz="40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GAMES</a:t>
                </a:r>
                <a:endParaRPr sz="40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p:sp>
            <p:nvSpPr>
              <p:cNvPr id="20" name="Google Shape;137;p15">
                <a:extLst>
                  <a:ext uri="{FF2B5EF4-FFF2-40B4-BE49-F238E27FC236}">
                    <a16:creationId xmlns:a16="http://schemas.microsoft.com/office/drawing/2014/main" id="{87BBDECA-C1FF-D641-31AB-EECF1B418A47}"/>
                  </a:ext>
                </a:extLst>
              </p:cNvPr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" name="Google Shape;138;p15">
              <a:extLst>
                <a:ext uri="{FF2B5EF4-FFF2-40B4-BE49-F238E27FC236}">
                  <a16:creationId xmlns:a16="http://schemas.microsoft.com/office/drawing/2014/main" id="{C4F2653F-28F0-45DC-EE88-F9C9BDBCCF58}"/>
                </a:ext>
              </a:extLst>
            </p:cNvPr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141;p15">
            <a:extLst>
              <a:ext uri="{FF2B5EF4-FFF2-40B4-BE49-F238E27FC236}">
                <a16:creationId xmlns:a16="http://schemas.microsoft.com/office/drawing/2014/main" id="{5E45BB15-DC6D-6F05-502A-ED9CA5F69E01}"/>
              </a:ext>
            </a:extLst>
          </p:cNvPr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142;p15">
            <a:extLst>
              <a:ext uri="{FF2B5EF4-FFF2-40B4-BE49-F238E27FC236}">
                <a16:creationId xmlns:a16="http://schemas.microsoft.com/office/drawing/2014/main" id="{A2339F74-9065-A70A-D28C-08BCFC07204D}"/>
              </a:ext>
            </a:extLst>
          </p:cNvPr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23" name="Google Shape;143;p15">
              <a:extLst>
                <a:ext uri="{FF2B5EF4-FFF2-40B4-BE49-F238E27FC236}">
                  <a16:creationId xmlns:a16="http://schemas.microsoft.com/office/drawing/2014/main" id="{94DDAD89-E68B-CD52-31DE-A2B98936E0D4}"/>
                </a:ext>
              </a:extLst>
            </p:cNvPr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FEASIBILITY ANALYSIS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44;p15">
              <a:extLst>
                <a:ext uri="{FF2B5EF4-FFF2-40B4-BE49-F238E27FC236}">
                  <a16:creationId xmlns:a16="http://schemas.microsoft.com/office/drawing/2014/main" id="{BA93A86E-0509-4399-86DA-3F436B71B230}"/>
                </a:ext>
              </a:extLst>
            </p:cNvPr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145;p15">
            <a:extLst>
              <a:ext uri="{FF2B5EF4-FFF2-40B4-BE49-F238E27FC236}">
                <a16:creationId xmlns:a16="http://schemas.microsoft.com/office/drawing/2014/main" id="{6EF946C7-3532-1ACD-7553-DAF2F1E028D4}"/>
              </a:ext>
            </a:extLst>
          </p:cNvPr>
          <p:cNvSpPr txBox="1"/>
          <p:nvPr/>
        </p:nvSpPr>
        <p:spPr>
          <a:xfrm>
            <a:off x="309043" y="1770635"/>
            <a:ext cx="14758714" cy="606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Economic Feasibility</a:t>
            </a: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To make this game we needed an PC with normal requirement so we don’t need any funds for the hardware.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To make this game we needed the software which are free.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For the research purpose all the data and information is available in google or internet so no investment to hire an researcher.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 This game will be available for everyone on the GitHub with source code for study purpose.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8208597-FD05-36A4-7D15-125935EE4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870" y="2834707"/>
            <a:ext cx="2819400" cy="2819400"/>
          </a:xfrm>
          <a:prstGeom prst="rect">
            <a:avLst/>
          </a:prstGeom>
        </p:spPr>
      </p:pic>
      <p:sp>
        <p:nvSpPr>
          <p:cNvPr id="27" name="Google Shape;108;p13">
            <a:extLst>
              <a:ext uri="{FF2B5EF4-FFF2-40B4-BE49-F238E27FC236}">
                <a16:creationId xmlns:a16="http://schemas.microsoft.com/office/drawing/2014/main" id="{9133A2D1-5A24-569F-F071-C5F0B3CD4E3E}"/>
              </a:ext>
            </a:extLst>
          </p:cNvPr>
          <p:cNvSpPr txBox="1"/>
          <p:nvPr/>
        </p:nvSpPr>
        <p:spPr>
          <a:xfrm>
            <a:off x="15486923" y="9928984"/>
            <a:ext cx="22424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Calibri"/>
                <a:cs typeface="Times New Roman"/>
                <a:sym typeface="Times New Roman"/>
              </a:rPr>
              <a:t>   07-2022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39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5250</TotalTime>
  <Words>1859</Words>
  <Application>Microsoft Office PowerPoint</Application>
  <PresentationFormat>Custom</PresentationFormat>
  <Paragraphs>374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Algerian</vt:lpstr>
      <vt:lpstr>Arial</vt:lpstr>
      <vt:lpstr>Calibri</vt:lpstr>
      <vt:lpstr>Century Gothic</vt:lpstr>
      <vt:lpstr>Noto Sans Symbols</vt:lpstr>
      <vt:lpstr>Symbol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Dipak Raj Giri</dc:creator>
  <cp:lastModifiedBy>Dip AK</cp:lastModifiedBy>
  <cp:revision>22</cp:revision>
  <dcterms:modified xsi:type="dcterms:W3CDTF">2022-07-15T16:12:42Z</dcterms:modified>
</cp:coreProperties>
</file>