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ubashirrahim/wind-power-generation-data-forecasting?select=Location2.csv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728138" y="34290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 Power Generation Forecasting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5A43B52-E770-BA43-6926-0D14EE749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434" y="1607008"/>
            <a:ext cx="1085718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</a:t>
            </a:r>
            <a:r>
              <a:rPr lang="en-US" sz="1800" dirty="0"/>
              <a:t>achine learning models like </a:t>
            </a:r>
            <a:r>
              <a:rPr lang="en-US" sz="1800" b="1" dirty="0" err="1"/>
              <a:t>XGBoost</a:t>
            </a:r>
            <a:r>
              <a:rPr lang="en-US" sz="1800" dirty="0"/>
              <a:t> can effectively forecast wind power generation.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/>
              <a:t>Proper data preprocessing and feature engineering significantly impact model performance.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/>
              <a:t>The approach provides a scalable solution for smart grid energy planning.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EC9E5-2DD1-3E87-6827-D42A50DD2D37}"/>
              </a:ext>
            </a:extLst>
          </p:cNvPr>
          <p:cNvSpPr txBox="1"/>
          <p:nvPr/>
        </p:nvSpPr>
        <p:spPr>
          <a:xfrm>
            <a:off x="304800" y="1714500"/>
            <a:ext cx="6852745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impact of wind forecasting in renewable energy management.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 how to preprocess wind-related datasets.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regression models to predict wind power generation.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Evaluate and improve model performance.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Explore real-time forecasting potential in the energy sector.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F8C08-BF4F-DAFB-0CFA-005CB8BB7295}"/>
              </a:ext>
            </a:extLst>
          </p:cNvPr>
          <p:cNvSpPr txBox="1"/>
          <p:nvPr/>
        </p:nvSpPr>
        <p:spPr>
          <a:xfrm>
            <a:off x="388883" y="1807779"/>
            <a:ext cx="9343696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Python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Pandas, NumPy, Matplotlib, Seaborn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Scikit-learn, </a:t>
            </a:r>
            <a:r>
              <a:rPr lang="en-IN" dirty="0" err="1"/>
              <a:t>XGBoost</a:t>
            </a:r>
            <a:endParaRPr lang="en-IN" dirty="0"/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CSV Dataset (Kaggle) :- </a:t>
            </a:r>
            <a:r>
              <a:rPr lang="en-IN" dirty="0">
                <a:hlinkClick r:id="rId2"/>
              </a:rPr>
              <a:t>https://www.kaggle.com/datasets/mubashirrahim/wind-power-generation-data-forecasting?select=Location2.csv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Regression </a:t>
            </a:r>
            <a:r>
              <a:rPr lang="en-IN" dirty="0" err="1"/>
              <a:t>Modeling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5C0EA-D99D-7DFE-26B3-38F4443E5469}"/>
              </a:ext>
            </a:extLst>
          </p:cNvPr>
          <p:cNvSpPr txBox="1"/>
          <p:nvPr/>
        </p:nvSpPr>
        <p:spPr>
          <a:xfrm>
            <a:off x="399393" y="1830114"/>
            <a:ext cx="11393214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Collection</a:t>
            </a:r>
            <a:r>
              <a:rPr lang="en-US" dirty="0"/>
              <a:t> – Import and explore the dataset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Preprocessing</a:t>
            </a:r>
            <a:r>
              <a:rPr lang="en-US" dirty="0"/>
              <a:t> – Handle missing values, encode, normalize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Feature Selection</a:t>
            </a:r>
            <a:r>
              <a:rPr lang="en-US" dirty="0"/>
              <a:t> – Use correlation and importance scores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Model Training</a:t>
            </a:r>
            <a:r>
              <a:rPr lang="en-IN" dirty="0"/>
              <a:t> – Train regression models (e.g., Linear, </a:t>
            </a:r>
            <a:r>
              <a:rPr lang="en-IN" dirty="0" err="1"/>
              <a:t>XGBoost</a:t>
            </a:r>
            <a:r>
              <a:rPr lang="en-IN" dirty="0"/>
              <a:t>)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Evaluation</a:t>
            </a:r>
            <a:r>
              <a:rPr lang="en-US" dirty="0"/>
              <a:t> – Measure accuracy with RMSE, MAE, and R²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Prediction &amp; Visualization</a:t>
            </a:r>
            <a:r>
              <a:rPr lang="en-US" dirty="0"/>
              <a:t> – Forecast wind power and visualize trends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CB0EFE-486A-D751-9FB8-39A1148D014F}"/>
              </a:ext>
            </a:extLst>
          </p:cNvPr>
          <p:cNvSpPr txBox="1"/>
          <p:nvPr/>
        </p:nvSpPr>
        <p:spPr>
          <a:xfrm>
            <a:off x="304800" y="1839310"/>
            <a:ext cx="9364717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 prediction of wind power generation is essential for efficient </a:t>
            </a:r>
            <a:r>
              <a:rPr lang="en-US" b="1" dirty="0"/>
              <a:t>grid integration</a:t>
            </a:r>
            <a:r>
              <a:rPr lang="en-US" dirty="0"/>
              <a:t> and </a:t>
            </a:r>
            <a:r>
              <a:rPr lang="en-US" b="1" dirty="0"/>
              <a:t>renewable energy planning</a:t>
            </a:r>
            <a:r>
              <a:rPr lang="en-US" dirty="0"/>
              <a:t>. Traditional methods struggle with nonlinear patterns in meteorological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997E36-C2C8-0811-A8AA-95729C95720C}"/>
              </a:ext>
            </a:extLst>
          </p:cNvPr>
          <p:cNvSpPr txBox="1"/>
          <p:nvPr/>
        </p:nvSpPr>
        <p:spPr>
          <a:xfrm>
            <a:off x="304800" y="1849821"/>
            <a:ext cx="8156028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 an ML-based forecasting system that learns from historical weather data and </a:t>
            </a:r>
            <a:r>
              <a:rPr lang="en-US" b="1" dirty="0"/>
              <a:t>predicts wind power output</a:t>
            </a:r>
            <a:r>
              <a:rPr lang="en-US" dirty="0"/>
              <a:t>, improving forecasting accuracy over classical statistical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B6ABF-2082-96C3-7554-7843FC4F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49" y="1545021"/>
            <a:ext cx="9921766" cy="53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4B39B-F6CE-2812-F109-C7764FFF6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B25EDF-3B81-B6FB-177F-04461CBC8A63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9E405-18D2-3F77-C9EF-6055925C8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237" y="714703"/>
            <a:ext cx="6488450" cy="61432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516D6-FA1F-6AE0-BBFB-7223BD1A3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60" y="1794231"/>
            <a:ext cx="3939881" cy="952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AC8A27-BFEA-2D4A-1784-4A4D6CB49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60" y="5064957"/>
            <a:ext cx="3177815" cy="1272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5A6603-FD95-6A3F-A2EB-3DD6C532B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33" y="3634246"/>
            <a:ext cx="3025402" cy="104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17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AF30-CE06-BACE-5FD1-C36D89840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3045B7-D90D-A374-F667-76D0E27380DA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15CAEE-592A-4080-C73C-BAFCCC33F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10" y="668157"/>
            <a:ext cx="10044030" cy="2263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4E2119-8C49-CD43-C6D4-35F990B8D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2560" y="3005959"/>
            <a:ext cx="12192000" cy="385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0940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75</TotalTime>
  <Words>270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dipali porje</cp:lastModifiedBy>
  <cp:revision>11</cp:revision>
  <dcterms:created xsi:type="dcterms:W3CDTF">2024-12-31T09:40:01Z</dcterms:created>
  <dcterms:modified xsi:type="dcterms:W3CDTF">2025-04-16T17:34:31Z</dcterms:modified>
</cp:coreProperties>
</file>