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4AAD-3D06-45B0-AE88-83E9658A6A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0B11D4-278C-4A38-B037-36F881D840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93D6E4-9F87-4F10-9618-9ABA1F50B850}"/>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5" name="Footer Placeholder 4">
            <a:extLst>
              <a:ext uri="{FF2B5EF4-FFF2-40B4-BE49-F238E27FC236}">
                <a16:creationId xmlns:a16="http://schemas.microsoft.com/office/drawing/2014/main" id="{5E2A8BA7-9AD2-47FE-83E7-AE03EC109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B6F0B-674B-4924-85AE-29911F7873DD}"/>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130591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1131-7A0D-408A-A1A7-001BEE231B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F94D0D-F671-445B-BD47-9AC637F46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B5353-EA92-4508-B3C4-CBD51A5F8CA9}"/>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5" name="Footer Placeholder 4">
            <a:extLst>
              <a:ext uri="{FF2B5EF4-FFF2-40B4-BE49-F238E27FC236}">
                <a16:creationId xmlns:a16="http://schemas.microsoft.com/office/drawing/2014/main" id="{C34AAC30-22BB-4C20-B45E-CA2101214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99DE1-248E-493B-BABB-6B1D37411468}"/>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378527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3CBD2-ACB7-4861-A6C1-E7543F5C8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EF45E-6459-4B30-8AB1-592C88DF2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EE6E9-0919-4785-BBD7-8C5952410BB0}"/>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5" name="Footer Placeholder 4">
            <a:extLst>
              <a:ext uri="{FF2B5EF4-FFF2-40B4-BE49-F238E27FC236}">
                <a16:creationId xmlns:a16="http://schemas.microsoft.com/office/drawing/2014/main" id="{3FABE0ED-6A8A-463B-98AF-DE44C84EA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AFEE2-C2AA-4C41-A256-F7656CA78857}"/>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48543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5BFB-FB80-44FC-87A6-923D129F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C253B-D777-4D9F-8CA6-2F0842787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E819-C8F2-499E-8C76-B2CC15B448CC}"/>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5" name="Footer Placeholder 4">
            <a:extLst>
              <a:ext uri="{FF2B5EF4-FFF2-40B4-BE49-F238E27FC236}">
                <a16:creationId xmlns:a16="http://schemas.microsoft.com/office/drawing/2014/main" id="{B210E498-8EF4-4F8D-8908-46B22DB26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47183-A15F-4092-B5AD-800B4D990F92}"/>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328208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BC13-6E23-4EE0-BBD8-53DF11465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570811-628D-453B-AFF8-009F58305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F3D9BB-C1FE-4996-8B38-F52983913C63}"/>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5" name="Footer Placeholder 4">
            <a:extLst>
              <a:ext uri="{FF2B5EF4-FFF2-40B4-BE49-F238E27FC236}">
                <a16:creationId xmlns:a16="http://schemas.microsoft.com/office/drawing/2014/main" id="{29A12C81-91EB-4737-8EAA-FFFFCE7CA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E0575-A181-4759-8F89-F5AAA5BA2434}"/>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167250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9C78-A032-43E7-BF4D-2C334A585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F8772-B608-48B8-B3F7-6CA7CFB8D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5401AA-1701-49B2-8DA3-4617DE3C98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6413B4-3A2D-44A0-9083-1EFA5BCBF4AE}"/>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6" name="Footer Placeholder 5">
            <a:extLst>
              <a:ext uri="{FF2B5EF4-FFF2-40B4-BE49-F238E27FC236}">
                <a16:creationId xmlns:a16="http://schemas.microsoft.com/office/drawing/2014/main" id="{3976978E-A744-48CB-B2A7-9172A50FE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63744-13A6-4311-93DF-03C5114A196E}"/>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171706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3923-12FB-4BE2-AB11-ABEC66D7BB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DCFE5-0033-4057-AFA2-3DBD44637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3585F-B00B-4769-898B-97C30333BF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4E6A28-5783-4BCF-9B22-4A090AB89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96578A-B391-4B9C-B3D0-173221722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5BAFF6-A751-4740-B8A0-B9FA7AE99AEB}"/>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8" name="Footer Placeholder 7">
            <a:extLst>
              <a:ext uri="{FF2B5EF4-FFF2-40B4-BE49-F238E27FC236}">
                <a16:creationId xmlns:a16="http://schemas.microsoft.com/office/drawing/2014/main" id="{C28A5D6B-CC5E-42A7-804F-01841B1484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55CFAA-FFEF-4FEC-983C-16F50333B4E3}"/>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414047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593E-311B-4CFD-8602-B099411D5D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872DE6-BC6A-4C3F-929D-D50D63629C68}"/>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4" name="Footer Placeholder 3">
            <a:extLst>
              <a:ext uri="{FF2B5EF4-FFF2-40B4-BE49-F238E27FC236}">
                <a16:creationId xmlns:a16="http://schemas.microsoft.com/office/drawing/2014/main" id="{4B8A77B7-DA5C-416C-8C26-1D5AC0E506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990BFA-4F47-433D-9769-3992E2355E58}"/>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45046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361E9-D088-4686-BECF-38788B01FF37}"/>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3" name="Footer Placeholder 2">
            <a:extLst>
              <a:ext uri="{FF2B5EF4-FFF2-40B4-BE49-F238E27FC236}">
                <a16:creationId xmlns:a16="http://schemas.microsoft.com/office/drawing/2014/main" id="{6359B9F2-F619-40BB-B9CC-85CE06396B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21440-DC72-44C7-9FA9-0F3E0BD8B801}"/>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297247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FCE1-C455-43D2-AA98-95E41D7FF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AFC7AC-7A31-491E-ABF5-351DB296F8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FD216-EED3-42B0-BC5A-9C38790AE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42E00-A503-4335-88FB-0925D55DF35C}"/>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6" name="Footer Placeholder 5">
            <a:extLst>
              <a:ext uri="{FF2B5EF4-FFF2-40B4-BE49-F238E27FC236}">
                <a16:creationId xmlns:a16="http://schemas.microsoft.com/office/drawing/2014/main" id="{1E29E76E-BCC5-415D-A673-C0C05A66F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002A8-F8DA-4027-9690-167406035520}"/>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127533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AF28-B1F9-4C76-9BF9-3BA912021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09AEB-E306-4E79-BA8D-A2EB2DF44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004A9A-1296-42C6-AE04-CCE600B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97477-8810-4C4C-820B-8ACF6D36E886}"/>
              </a:ext>
            </a:extLst>
          </p:cNvPr>
          <p:cNvSpPr>
            <a:spLocks noGrp="1"/>
          </p:cNvSpPr>
          <p:nvPr>
            <p:ph type="dt" sz="half" idx="10"/>
          </p:nvPr>
        </p:nvSpPr>
        <p:spPr/>
        <p:txBody>
          <a:bodyPr/>
          <a:lstStyle/>
          <a:p>
            <a:fld id="{AB8058FB-EFB4-404F-9353-061DC46EFAEF}" type="datetimeFigureOut">
              <a:rPr lang="en-US" smtClean="0"/>
              <a:t>10/16/2023</a:t>
            </a:fld>
            <a:endParaRPr lang="en-US"/>
          </a:p>
        </p:txBody>
      </p:sp>
      <p:sp>
        <p:nvSpPr>
          <p:cNvPr id="6" name="Footer Placeholder 5">
            <a:extLst>
              <a:ext uri="{FF2B5EF4-FFF2-40B4-BE49-F238E27FC236}">
                <a16:creationId xmlns:a16="http://schemas.microsoft.com/office/drawing/2014/main" id="{F911287F-2958-4CCE-A712-6635F38D8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7B68F-1AA3-4FDF-9CBA-F25D508D3E14}"/>
              </a:ext>
            </a:extLst>
          </p:cNvPr>
          <p:cNvSpPr>
            <a:spLocks noGrp="1"/>
          </p:cNvSpPr>
          <p:nvPr>
            <p:ph type="sldNum" sz="quarter" idx="12"/>
          </p:nvPr>
        </p:nvSpPr>
        <p:spPr/>
        <p:txBody>
          <a:bodyPr/>
          <a:lstStyle/>
          <a:p>
            <a:fld id="{B6831784-80A0-4D37-A667-12179FA3EF52}" type="slidenum">
              <a:rPr lang="en-US" smtClean="0"/>
              <a:t>‹#›</a:t>
            </a:fld>
            <a:endParaRPr lang="en-US"/>
          </a:p>
        </p:txBody>
      </p:sp>
    </p:spTree>
    <p:extLst>
      <p:ext uri="{BB962C8B-B14F-4D97-AF65-F5344CB8AC3E}">
        <p14:creationId xmlns:p14="http://schemas.microsoft.com/office/powerpoint/2010/main" val="89942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CB333-26DD-4AA0-96EA-D1CBE7EED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85949F-7DC8-4277-B270-D81131394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3FB48-D4A7-4D30-AF4C-ACB6C2099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058FB-EFB4-404F-9353-061DC46EFAEF}" type="datetimeFigureOut">
              <a:rPr lang="en-US" smtClean="0"/>
              <a:t>10/16/2023</a:t>
            </a:fld>
            <a:endParaRPr lang="en-US"/>
          </a:p>
        </p:txBody>
      </p:sp>
      <p:sp>
        <p:nvSpPr>
          <p:cNvPr id="5" name="Footer Placeholder 4">
            <a:extLst>
              <a:ext uri="{FF2B5EF4-FFF2-40B4-BE49-F238E27FC236}">
                <a16:creationId xmlns:a16="http://schemas.microsoft.com/office/drawing/2014/main" id="{5712C2D0-3AB8-4F6C-A2E0-826A25B869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F8E8A-820E-4CDD-BCCF-7421D1023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31784-80A0-4D37-A667-12179FA3EF52}" type="slidenum">
              <a:rPr lang="en-US" smtClean="0"/>
              <a:t>‹#›</a:t>
            </a:fld>
            <a:endParaRPr lang="en-US"/>
          </a:p>
        </p:txBody>
      </p:sp>
    </p:spTree>
    <p:extLst>
      <p:ext uri="{BB962C8B-B14F-4D97-AF65-F5344CB8AC3E}">
        <p14:creationId xmlns:p14="http://schemas.microsoft.com/office/powerpoint/2010/main" val="298442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4ABA-1DAF-40F4-9049-FF707BE2847A}"/>
              </a:ext>
            </a:extLst>
          </p:cNvPr>
          <p:cNvSpPr>
            <a:spLocks noGrp="1"/>
          </p:cNvSpPr>
          <p:nvPr>
            <p:ph type="title"/>
          </p:nvPr>
        </p:nvSpPr>
        <p:spPr>
          <a:xfrm>
            <a:off x="838200" y="365126"/>
            <a:ext cx="10515600" cy="842238"/>
          </a:xfrm>
        </p:spPr>
        <p:txBody>
          <a:bodyPr/>
          <a:lstStyle/>
          <a:p>
            <a:r>
              <a:rPr lang="en-US" dirty="0"/>
              <a:t>Constructors in JAVA</a:t>
            </a:r>
          </a:p>
        </p:txBody>
      </p:sp>
      <p:sp>
        <p:nvSpPr>
          <p:cNvPr id="3" name="Content Placeholder 2">
            <a:extLst>
              <a:ext uri="{FF2B5EF4-FFF2-40B4-BE49-F238E27FC236}">
                <a16:creationId xmlns:a16="http://schemas.microsoft.com/office/drawing/2014/main" id="{7ADAC69A-61AD-4651-AFA1-B919A15455DD}"/>
              </a:ext>
            </a:extLst>
          </p:cNvPr>
          <p:cNvSpPr>
            <a:spLocks noGrp="1"/>
          </p:cNvSpPr>
          <p:nvPr>
            <p:ph idx="1"/>
          </p:nvPr>
        </p:nvSpPr>
        <p:spPr>
          <a:xfrm>
            <a:off x="838200" y="1296140"/>
            <a:ext cx="10515600" cy="4880823"/>
          </a:xfrm>
        </p:spPr>
        <p:txBody>
          <a:bodyPr/>
          <a:lstStyle/>
          <a:p>
            <a:r>
              <a:rPr lang="en-US" dirty="0"/>
              <a:t>A constructor is a special method that is used to initialize an object.</a:t>
            </a:r>
          </a:p>
          <a:p>
            <a:r>
              <a:rPr lang="en-US" dirty="0"/>
              <a:t>Every class has a constructor, if we don’t explicitly declare a constructor for any java class the compiler builds a default constructor for that class.</a:t>
            </a:r>
          </a:p>
          <a:p>
            <a:r>
              <a:rPr lang="en-US" dirty="0"/>
              <a:t>A constructor does not have return type.</a:t>
            </a:r>
          </a:p>
          <a:p>
            <a:r>
              <a:rPr lang="en-US" dirty="0"/>
              <a:t>A constructor has same name as the class name.</a:t>
            </a:r>
          </a:p>
          <a:p>
            <a:pPr marL="0" indent="0">
              <a:buNone/>
            </a:pPr>
            <a:r>
              <a:rPr lang="en-US" dirty="0"/>
              <a:t>Rules for creating java constructor</a:t>
            </a:r>
          </a:p>
          <a:p>
            <a:pPr marL="514350" indent="-514350">
              <a:buFont typeface="+mj-lt"/>
              <a:buAutoNum type="arabicPeriod"/>
            </a:pPr>
            <a:r>
              <a:rPr lang="en-US" dirty="0"/>
              <a:t>Constructor name must be same as its class name.</a:t>
            </a:r>
          </a:p>
          <a:p>
            <a:pPr marL="514350" indent="-514350">
              <a:buFont typeface="+mj-lt"/>
              <a:buAutoNum type="arabicPeriod"/>
            </a:pPr>
            <a:r>
              <a:rPr lang="en-US" dirty="0"/>
              <a:t>Constructor must have no return type.</a:t>
            </a:r>
          </a:p>
        </p:txBody>
      </p:sp>
    </p:spTree>
    <p:extLst>
      <p:ext uri="{BB962C8B-B14F-4D97-AF65-F5344CB8AC3E}">
        <p14:creationId xmlns:p14="http://schemas.microsoft.com/office/powerpoint/2010/main" val="228249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0D13-A60C-4E15-B67C-7E8C8A0DAA38}"/>
              </a:ext>
            </a:extLst>
          </p:cNvPr>
          <p:cNvSpPr>
            <a:spLocks noGrp="1"/>
          </p:cNvSpPr>
          <p:nvPr>
            <p:ph type="title"/>
          </p:nvPr>
        </p:nvSpPr>
        <p:spPr>
          <a:xfrm>
            <a:off x="838200" y="365125"/>
            <a:ext cx="10515600" cy="913259"/>
          </a:xfrm>
        </p:spPr>
        <p:txBody>
          <a:bodyPr/>
          <a:lstStyle/>
          <a:p>
            <a:r>
              <a:rPr lang="en-US" dirty="0"/>
              <a:t>Types of constructor</a:t>
            </a:r>
          </a:p>
        </p:txBody>
      </p:sp>
      <p:sp>
        <p:nvSpPr>
          <p:cNvPr id="3" name="Content Placeholder 2">
            <a:extLst>
              <a:ext uri="{FF2B5EF4-FFF2-40B4-BE49-F238E27FC236}">
                <a16:creationId xmlns:a16="http://schemas.microsoft.com/office/drawing/2014/main" id="{E15AEEA5-4F76-482F-AB62-108F8758B3C9}"/>
              </a:ext>
            </a:extLst>
          </p:cNvPr>
          <p:cNvSpPr>
            <a:spLocks noGrp="1"/>
          </p:cNvSpPr>
          <p:nvPr>
            <p:ph idx="1"/>
          </p:nvPr>
        </p:nvSpPr>
        <p:spPr>
          <a:xfrm>
            <a:off x="838200" y="1553592"/>
            <a:ext cx="10515600" cy="4623371"/>
          </a:xfrm>
        </p:spPr>
        <p:txBody>
          <a:bodyPr/>
          <a:lstStyle/>
          <a:p>
            <a:r>
              <a:rPr lang="en-US" dirty="0"/>
              <a:t>Default constructor</a:t>
            </a:r>
          </a:p>
          <a:p>
            <a:pPr marL="0" indent="0">
              <a:buNone/>
            </a:pPr>
            <a:r>
              <a:rPr lang="en-US" dirty="0"/>
              <a:t>                  A constructor that have no parameter is known as default constructor.</a:t>
            </a:r>
          </a:p>
          <a:p>
            <a:pPr marL="0" indent="0">
              <a:buNone/>
            </a:pPr>
            <a:r>
              <a:rPr lang="en-US" dirty="0"/>
              <a:t>Syntax:</a:t>
            </a:r>
          </a:p>
          <a:p>
            <a:pPr marL="0" indent="0">
              <a:buNone/>
            </a:pPr>
            <a:r>
              <a:rPr lang="en-US" dirty="0"/>
              <a:t>     &lt;</a:t>
            </a:r>
            <a:r>
              <a:rPr lang="en-US" dirty="0" err="1"/>
              <a:t>classname</a:t>
            </a:r>
            <a:r>
              <a:rPr lang="en-US" dirty="0"/>
              <a:t>&gt;()</a:t>
            </a:r>
          </a:p>
          <a:p>
            <a:pPr marL="0" indent="0">
              <a:buNone/>
            </a:pPr>
            <a:r>
              <a:rPr lang="en-US" dirty="0"/>
              <a:t> {</a:t>
            </a:r>
          </a:p>
          <a:p>
            <a:pPr marL="0" indent="0">
              <a:buNone/>
            </a:pPr>
            <a:r>
              <a:rPr lang="en-US" dirty="0"/>
              <a:t>              //initialization</a:t>
            </a:r>
          </a:p>
          <a:p>
            <a:pPr marL="0" indent="0">
              <a:buNone/>
            </a:pPr>
            <a:r>
              <a:rPr lang="en-US" dirty="0"/>
              <a:t>}</a:t>
            </a:r>
          </a:p>
        </p:txBody>
      </p:sp>
    </p:spTree>
    <p:extLst>
      <p:ext uri="{BB962C8B-B14F-4D97-AF65-F5344CB8AC3E}">
        <p14:creationId xmlns:p14="http://schemas.microsoft.com/office/powerpoint/2010/main" val="36072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82F24-45E9-42D4-9E57-92E29B0392B7}"/>
              </a:ext>
            </a:extLst>
          </p:cNvPr>
          <p:cNvSpPr>
            <a:spLocks noGrp="1"/>
          </p:cNvSpPr>
          <p:nvPr>
            <p:ph idx="1"/>
          </p:nvPr>
        </p:nvSpPr>
        <p:spPr>
          <a:xfrm>
            <a:off x="838200" y="532660"/>
            <a:ext cx="10515600" cy="5644303"/>
          </a:xfrm>
        </p:spPr>
        <p:txBody>
          <a:bodyPr>
            <a:normAutofit fontScale="92500" lnSpcReduction="20000"/>
          </a:bodyPr>
          <a:lstStyle/>
          <a:p>
            <a:r>
              <a:rPr lang="en-US" dirty="0"/>
              <a:t>Example of Default constructor</a:t>
            </a:r>
          </a:p>
          <a:p>
            <a:pPr marL="0" indent="0">
              <a:buNone/>
            </a:pPr>
            <a:r>
              <a:rPr lang="en-US" dirty="0"/>
              <a:t> </a:t>
            </a:r>
          </a:p>
          <a:p>
            <a:pPr marL="0" indent="0">
              <a:buNone/>
            </a:pPr>
            <a:r>
              <a:rPr lang="en-US" dirty="0"/>
              <a:t>              class Home</a:t>
            </a:r>
          </a:p>
          <a:p>
            <a:pPr marL="0" indent="0">
              <a:buNone/>
            </a:pPr>
            <a:r>
              <a:rPr lang="en-US" dirty="0"/>
              <a:t>             {</a:t>
            </a:r>
          </a:p>
          <a:p>
            <a:pPr marL="0" indent="0">
              <a:buNone/>
            </a:pPr>
            <a:r>
              <a:rPr lang="en-US" dirty="0"/>
              <a:t>                           Home()</a:t>
            </a:r>
          </a:p>
          <a:p>
            <a:pPr marL="0" indent="0">
              <a:buNone/>
            </a:pPr>
            <a:r>
              <a:rPr lang="en-US" dirty="0"/>
              <a:t>                           {               </a:t>
            </a:r>
          </a:p>
          <a:p>
            <a:pPr marL="0" indent="0">
              <a:buNone/>
            </a:pPr>
            <a:r>
              <a:rPr lang="en-US" dirty="0"/>
              <a:t>                               </a:t>
            </a:r>
            <a:r>
              <a:rPr lang="en-US" dirty="0" err="1"/>
              <a:t>System.out.println</a:t>
            </a:r>
            <a:r>
              <a:rPr lang="en-US" dirty="0"/>
              <a:t>(“new home is ready”);</a:t>
            </a:r>
          </a:p>
          <a:p>
            <a:pPr marL="0" indent="0">
              <a:buNone/>
            </a:pP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Home h1 = new Home();</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55226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7127-EBBE-4CB9-9444-099ECCBC8007}"/>
              </a:ext>
            </a:extLst>
          </p:cNvPr>
          <p:cNvSpPr>
            <a:spLocks noGrp="1"/>
          </p:cNvSpPr>
          <p:nvPr>
            <p:ph type="title"/>
          </p:nvPr>
        </p:nvSpPr>
        <p:spPr>
          <a:xfrm>
            <a:off x="838200" y="365126"/>
            <a:ext cx="10515600" cy="851116"/>
          </a:xfrm>
        </p:spPr>
        <p:txBody>
          <a:bodyPr/>
          <a:lstStyle/>
          <a:p>
            <a:r>
              <a:rPr lang="en-US" dirty="0"/>
              <a:t>Parameterized Constructor</a:t>
            </a:r>
          </a:p>
        </p:txBody>
      </p:sp>
      <p:sp>
        <p:nvSpPr>
          <p:cNvPr id="3" name="Content Placeholder 2">
            <a:extLst>
              <a:ext uri="{FF2B5EF4-FFF2-40B4-BE49-F238E27FC236}">
                <a16:creationId xmlns:a16="http://schemas.microsoft.com/office/drawing/2014/main" id="{CDBA9BBC-32E8-4C52-AC47-013C87B0425C}"/>
              </a:ext>
            </a:extLst>
          </p:cNvPr>
          <p:cNvSpPr>
            <a:spLocks noGrp="1"/>
          </p:cNvSpPr>
          <p:nvPr>
            <p:ph idx="1"/>
          </p:nvPr>
        </p:nvSpPr>
        <p:spPr>
          <a:xfrm>
            <a:off x="838200" y="1216242"/>
            <a:ext cx="10515600" cy="4960721"/>
          </a:xfrm>
        </p:spPr>
        <p:txBody>
          <a:bodyPr>
            <a:normAutofit/>
          </a:bodyPr>
          <a:lstStyle/>
          <a:p>
            <a:r>
              <a:rPr lang="en-US" dirty="0"/>
              <a:t>A constructor that have parameters is known as parameterized constructor.</a:t>
            </a:r>
          </a:p>
          <a:p>
            <a:r>
              <a:rPr lang="en-US" dirty="0"/>
              <a:t>Parameterized constructors is used to provide different values to distinct objects.</a:t>
            </a:r>
          </a:p>
        </p:txBody>
      </p:sp>
    </p:spTree>
    <p:extLst>
      <p:ext uri="{BB962C8B-B14F-4D97-AF65-F5344CB8AC3E}">
        <p14:creationId xmlns:p14="http://schemas.microsoft.com/office/powerpoint/2010/main" val="192099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60EAC-8B2E-440B-8B15-848326111FBD}"/>
              </a:ext>
            </a:extLst>
          </p:cNvPr>
          <p:cNvSpPr>
            <a:spLocks noGrp="1"/>
          </p:cNvSpPr>
          <p:nvPr>
            <p:ph idx="1"/>
          </p:nvPr>
        </p:nvSpPr>
        <p:spPr>
          <a:xfrm>
            <a:off x="838200" y="97654"/>
            <a:ext cx="10515600" cy="6079309"/>
          </a:xfrm>
        </p:spPr>
        <p:txBody>
          <a:bodyPr>
            <a:normAutofit fontScale="55000" lnSpcReduction="20000"/>
          </a:bodyPr>
          <a:lstStyle/>
          <a:p>
            <a:r>
              <a:rPr lang="en-US" dirty="0"/>
              <a:t>Example:</a:t>
            </a:r>
          </a:p>
          <a:p>
            <a:pPr marL="0" indent="0">
              <a:buNone/>
            </a:pPr>
            <a:r>
              <a:rPr lang="en-US" dirty="0"/>
              <a:t>            class Student{</a:t>
            </a:r>
          </a:p>
          <a:p>
            <a:pPr marL="0" indent="0">
              <a:buNone/>
            </a:pPr>
            <a:r>
              <a:rPr lang="en-US" dirty="0"/>
              <a:t>            int id;</a:t>
            </a:r>
          </a:p>
          <a:p>
            <a:pPr marL="0" indent="0">
              <a:buNone/>
            </a:pPr>
            <a:r>
              <a:rPr lang="en-US" dirty="0"/>
              <a:t>            string name;</a:t>
            </a:r>
          </a:p>
          <a:p>
            <a:pPr marL="0" indent="0">
              <a:buNone/>
            </a:pPr>
            <a:r>
              <a:rPr lang="en-US" dirty="0"/>
              <a:t>                   Student(int </a:t>
            </a:r>
            <a:r>
              <a:rPr lang="en-US" dirty="0" err="1"/>
              <a:t>i</a:t>
            </a:r>
            <a:r>
              <a:rPr lang="en-US" dirty="0"/>
              <a:t> , String n )</a:t>
            </a:r>
          </a:p>
          <a:p>
            <a:pPr marL="0" indent="0">
              <a:buNone/>
            </a:pPr>
            <a:r>
              <a:rPr lang="en-US" dirty="0"/>
              <a:t>{</a:t>
            </a:r>
          </a:p>
          <a:p>
            <a:pPr marL="0" indent="0">
              <a:buNone/>
            </a:pPr>
            <a:r>
              <a:rPr lang="en-US" dirty="0"/>
              <a:t>                         id = </a:t>
            </a:r>
            <a:r>
              <a:rPr lang="en-US" dirty="0" err="1"/>
              <a:t>i</a:t>
            </a:r>
            <a:r>
              <a:rPr lang="en-US" dirty="0"/>
              <a:t> ;</a:t>
            </a:r>
          </a:p>
          <a:p>
            <a:pPr marL="0" indent="0">
              <a:buNone/>
            </a:pPr>
            <a:r>
              <a:rPr lang="en-US" dirty="0"/>
              <a:t>                        name = n;</a:t>
            </a:r>
          </a:p>
          <a:p>
            <a:pPr marL="0" indent="0">
              <a:buNone/>
            </a:pPr>
            <a:r>
              <a:rPr lang="en-US" dirty="0"/>
              <a:t>}</a:t>
            </a:r>
          </a:p>
          <a:p>
            <a:pPr marL="0" indent="0">
              <a:buNone/>
            </a:pPr>
            <a:r>
              <a:rPr lang="en-US" dirty="0"/>
              <a:t>            void display(){</a:t>
            </a:r>
          </a:p>
          <a:p>
            <a:pPr marL="0" indent="0">
              <a:buNone/>
            </a:pPr>
            <a:r>
              <a:rPr lang="en-US" dirty="0"/>
              <a:t>              </a:t>
            </a:r>
            <a:r>
              <a:rPr lang="en-US" dirty="0" err="1"/>
              <a:t>System.out.println</a:t>
            </a:r>
            <a:r>
              <a:rPr lang="en-US" dirty="0"/>
              <a:t>(id+””+name);</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Student s1 = new Student(1, “Ram”);</a:t>
            </a:r>
          </a:p>
          <a:p>
            <a:pPr marL="0" indent="0">
              <a:buNone/>
            </a:pPr>
            <a:r>
              <a:rPr lang="en-US" dirty="0"/>
              <a:t>                      Student s2 = new Student(2,”Raju”);</a:t>
            </a:r>
          </a:p>
          <a:p>
            <a:pPr marL="0" indent="0">
              <a:buNone/>
            </a:pPr>
            <a:r>
              <a:rPr lang="en-US" dirty="0"/>
              <a:t>                       s1.display();</a:t>
            </a:r>
          </a:p>
          <a:p>
            <a:pPr marL="0" indent="0">
              <a:buNone/>
            </a:pPr>
            <a:r>
              <a:rPr lang="en-US" dirty="0"/>
              <a:t>                      s2.display();</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426587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8935-D1EB-4F93-B167-370F2B2EBD80}"/>
              </a:ext>
            </a:extLst>
          </p:cNvPr>
          <p:cNvSpPr>
            <a:spLocks noGrp="1"/>
          </p:cNvSpPr>
          <p:nvPr>
            <p:ph type="title"/>
          </p:nvPr>
        </p:nvSpPr>
        <p:spPr>
          <a:xfrm>
            <a:off x="838200" y="365126"/>
            <a:ext cx="10515600" cy="797850"/>
          </a:xfrm>
        </p:spPr>
        <p:txBody>
          <a:bodyPr/>
          <a:lstStyle/>
          <a:p>
            <a:r>
              <a:rPr lang="en-US" dirty="0"/>
              <a:t>Constructor Overloading</a:t>
            </a:r>
          </a:p>
        </p:txBody>
      </p:sp>
      <p:sp>
        <p:nvSpPr>
          <p:cNvPr id="3" name="Content Placeholder 2">
            <a:extLst>
              <a:ext uri="{FF2B5EF4-FFF2-40B4-BE49-F238E27FC236}">
                <a16:creationId xmlns:a16="http://schemas.microsoft.com/office/drawing/2014/main" id="{D9D60C21-85A2-49E8-AAFF-5648F7CE940D}"/>
              </a:ext>
            </a:extLst>
          </p:cNvPr>
          <p:cNvSpPr>
            <a:spLocks noGrp="1"/>
          </p:cNvSpPr>
          <p:nvPr>
            <p:ph idx="1"/>
          </p:nvPr>
        </p:nvSpPr>
        <p:spPr>
          <a:xfrm>
            <a:off x="838200" y="1358283"/>
            <a:ext cx="10515600" cy="4818680"/>
          </a:xfrm>
        </p:spPr>
        <p:txBody>
          <a:bodyPr/>
          <a:lstStyle/>
          <a:p>
            <a:r>
              <a:rPr lang="en-US" dirty="0"/>
              <a:t>Like methods, a constructor can also be overloaded.</a:t>
            </a:r>
          </a:p>
          <a:p>
            <a:r>
              <a:rPr lang="en-US" dirty="0"/>
              <a:t>Overloaded constructor are differentiated on the basis of their type of parameter and number of parameters.</a:t>
            </a:r>
          </a:p>
          <a:p>
            <a:r>
              <a:rPr lang="en-US" dirty="0"/>
              <a:t>In the method overloading you have multiple methods with same name but different number of parameters, whereas constructor overloading you have multiple constructor with different number of parameters but only difference is that constructor doesn’t have return type.</a:t>
            </a:r>
          </a:p>
        </p:txBody>
      </p:sp>
    </p:spTree>
    <p:extLst>
      <p:ext uri="{BB962C8B-B14F-4D97-AF65-F5344CB8AC3E}">
        <p14:creationId xmlns:p14="http://schemas.microsoft.com/office/powerpoint/2010/main" val="228296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358</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Constructors in JAVA</vt:lpstr>
      <vt:lpstr>Types of constructor</vt:lpstr>
      <vt:lpstr>PowerPoint Presentation</vt:lpstr>
      <vt:lpstr>Parameterized Constructor</vt:lpstr>
      <vt:lpstr>PowerPoint Presentation</vt:lpstr>
      <vt:lpstr>Constructor Overloading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in JAVA</dc:title>
  <dc:creator>Dipali</dc:creator>
  <cp:lastModifiedBy>Dipali</cp:lastModifiedBy>
  <cp:revision>2</cp:revision>
  <dcterms:created xsi:type="dcterms:W3CDTF">2023-10-16T07:49:06Z</dcterms:created>
  <dcterms:modified xsi:type="dcterms:W3CDTF">2023-10-16T11:02:51Z</dcterms:modified>
</cp:coreProperties>
</file>