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B337-33EE-4B09-91C0-E5E74D1F6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7FDEC-F2A3-4AC5-8E49-9D454E2AD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2DF7-FD8A-4D6D-B736-70106902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C0D1-32D3-46DB-9BCA-8C95CBCB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90D7-B2B6-4909-B4E3-0CDD6B36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C900-DEA2-472B-8683-B560434B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AB3B-3AB3-4063-905F-C6730860E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56F-B0C9-4E5C-A3FB-CB9E2815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7CCE-88B9-4736-8FB4-282E54FB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1FA01-DFE9-4A36-AC91-BA1C607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08A82-15B1-4D8A-B0F7-BA2D7AE8E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F1323-52BF-4981-9393-5B822091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BC8F-D647-4805-BCAA-F24E2973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2E7C-126F-4D69-941D-F9504F42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C46C-D0DF-4733-AF8E-474429DF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65C8-3FD0-435C-AE36-A5FF90B4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0D86-FF1A-4950-9B70-8EB934F9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7632-307B-461B-AEE5-FBB54B0A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885E-322D-47E5-A638-C6C7D924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F512-F63A-44F3-BDD2-1679F48A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41E6-05C0-44BF-835E-3539693D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02CD-289B-472D-A72F-09619D67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D71C-BD35-4628-96A3-1F5D3883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33D4-FC0F-426A-9700-A0E0D6A6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BC49-2CF8-4FA0-B52C-8B59B306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F399-6F04-4FAD-A9B3-C924DB8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480E-0150-4C90-A398-B3795ECBC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DA591-6FD4-434B-AD9A-05A65AFA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82290-65AA-4E22-AE7A-96A16F99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4F0F-359A-4FA5-BD94-4AF6A7EC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85A24-E57A-42FB-83E9-4E7D58A2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7D56-0E97-4F89-8633-0ECDDA96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DF2C-6671-4364-9CF2-47AE9888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DD8EC-9013-4C6E-AA30-0C88367B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989E8-6A67-4C0B-B1BE-E6263711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CFCCC-404B-4A57-AFBE-98843DD80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75871-A84F-41A9-A40A-426815D2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7A881-CCF9-47E2-9648-CA852176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C6EF7-C9D8-4A4C-979A-27CB6376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C9B8-A493-4531-AFD1-420FF752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FE9D8-3F2F-417C-B9B8-ADD6EB4C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8EED0-70A8-4970-AA07-894EEC1F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F8653-BBBE-42EA-B392-0F0E98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3E82B-8A04-43F2-ABEB-DD6CE580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B5483-9F63-4163-A634-8669ABA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DBB3C-2ED7-42BB-B4C4-ED275990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AFCB-4E6B-4CF0-A370-8081A33E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91A1-7770-42E2-B52F-726FFD0C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84DC9-CE2F-4417-923E-3FDD54908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B7DB5-62A1-411C-934C-EDD8B256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C426-3C22-4F76-9D6F-C57CCCC2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02B9-0161-4D7E-8B47-1DE3A6D2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7A2E-0C84-424F-91D9-EA008177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CAFA5-FA9D-4FA2-8F1F-0D772A0EE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87B8-9CFA-49E9-A089-919533D6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6241-3999-4691-BFAE-E77CE0ED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9CE9B-1CAB-4B04-AB4E-0990DD10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C663-E813-4213-BACA-82D93223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6571C-7200-4FB8-8D3A-8137D653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578B3-01C7-49A2-8C70-C4211C06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A70D4-58B8-467D-B1D9-58C629385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4A0E-EAA1-4832-9912-F0200886942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4C15-23B3-4605-ADC7-ABA82073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2EE9-56ED-45F6-A2F7-A64B7349D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DD29-9C18-4880-9C86-A8EDB8C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9D6B-7C41-4CA5-9289-1102D252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DE26-F4E5-4B13-AC77-391E1E01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242"/>
            <a:ext cx="10515600" cy="49607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process where one class acquires the properties of another class.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use of inheritance the information is made manageable in a hierarchical order.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which inherits the properties of other is known as Subclass.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whose properties are inherited is known as Super class.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IS-A relationship also known as parent-child relationship.</a:t>
            </a:r>
          </a:p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use inheritance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Method overriding (so runtime polymorphism can be achieved)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Code Reusability.</a:t>
            </a:r>
          </a:p>
        </p:txBody>
      </p:sp>
    </p:spTree>
    <p:extLst>
      <p:ext uri="{BB962C8B-B14F-4D97-AF65-F5344CB8AC3E}">
        <p14:creationId xmlns:p14="http://schemas.microsoft.com/office/powerpoint/2010/main" val="284608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2331-A25A-4AE0-AD11-DEF1B3F6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538"/>
            <a:ext cx="10515600" cy="65073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keyword  : inherit the properties of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class Super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class sub extends Super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//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192230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D59B-8DDC-4BED-8AF5-135B73E1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"/>
            <a:ext cx="10515600" cy="6587231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        class Parent</a:t>
            </a:r>
          </a:p>
          <a:p>
            <a:pPr marL="0" indent="0">
              <a:buNone/>
            </a:pPr>
            <a:r>
              <a:rPr lang="en-US" dirty="0"/>
              <a:t>         {</a:t>
            </a:r>
          </a:p>
          <a:p>
            <a:pPr marL="0" indent="0">
              <a:buNone/>
            </a:pPr>
            <a:r>
              <a:rPr lang="en-US" dirty="0"/>
              <a:t>                public void p1()</a:t>
            </a:r>
          </a:p>
          <a:p>
            <a:pPr marL="0" indent="0">
              <a:buNone/>
            </a:pPr>
            <a:r>
              <a:rPr lang="en-US" dirty="0"/>
              <a:t>                  {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System.out.println</a:t>
            </a:r>
            <a:r>
              <a:rPr lang="en-US" dirty="0"/>
              <a:t>(“Parent method”);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Public class child extends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public void c1()</a:t>
            </a:r>
          </a:p>
          <a:p>
            <a:pPr marL="0" indent="0">
              <a:buNone/>
            </a:pPr>
            <a:r>
              <a:rPr lang="en-US" dirty="0"/>
              <a:t>              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System.out.println</a:t>
            </a:r>
            <a:r>
              <a:rPr lang="en-US" dirty="0"/>
              <a:t>(“child method”);</a:t>
            </a:r>
          </a:p>
          <a:p>
            <a:pPr marL="0" indent="0">
              <a:buNone/>
            </a:pPr>
            <a:r>
              <a:rPr lang="en-US" dirty="0"/>
              <a:t>               }</a:t>
            </a:r>
          </a:p>
          <a:p>
            <a:pPr marL="0" indent="0">
              <a:buNone/>
            </a:pPr>
            <a:r>
              <a:rPr lang="en-US" dirty="0"/>
              <a:t>    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         { </a:t>
            </a:r>
          </a:p>
          <a:p>
            <a:pPr marL="0" indent="0">
              <a:buNone/>
            </a:pPr>
            <a:r>
              <a:rPr lang="en-US" dirty="0"/>
              <a:t>            Child obj =new child();</a:t>
            </a:r>
          </a:p>
          <a:p>
            <a:pPr marL="0" indent="0">
              <a:buNone/>
            </a:pPr>
            <a:r>
              <a:rPr lang="en-US" dirty="0"/>
              <a:t>            cobj.c1();</a:t>
            </a:r>
          </a:p>
          <a:p>
            <a:pPr marL="0" indent="0">
              <a:buNone/>
            </a:pPr>
            <a:r>
              <a:rPr lang="en-US" dirty="0"/>
              <a:t>            cobj.p1(); 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7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8809-B2B4-4BC9-AAA4-67D7B708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D13B-A44D-4F97-BA67-0D87008B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33703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94C0-8D32-413B-8EC4-A5217D76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72"/>
            <a:ext cx="10515600" cy="8555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1.Single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5776B2-C9E8-45D9-9921-4DBA250EBF02}"/>
              </a:ext>
            </a:extLst>
          </p:cNvPr>
          <p:cNvSpPr/>
          <p:nvPr/>
        </p:nvSpPr>
        <p:spPr>
          <a:xfrm>
            <a:off x="4571999" y="2126202"/>
            <a:ext cx="2254928" cy="7812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A9FC3-5F45-44E4-968C-714FF66BFB53}"/>
              </a:ext>
            </a:extLst>
          </p:cNvPr>
          <p:cNvSpPr/>
          <p:nvPr/>
        </p:nvSpPr>
        <p:spPr>
          <a:xfrm>
            <a:off x="4572000" y="3755254"/>
            <a:ext cx="2254928" cy="701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DB78C9-B131-4582-A992-018426802003}"/>
              </a:ext>
            </a:extLst>
          </p:cNvPr>
          <p:cNvCxnSpPr>
            <a:cxnSpLocks/>
          </p:cNvCxnSpPr>
          <p:nvPr/>
        </p:nvCxnSpPr>
        <p:spPr>
          <a:xfrm flipH="1">
            <a:off x="5699463" y="2993994"/>
            <a:ext cx="1" cy="67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1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3A39-25C3-4B41-8011-0E4B989A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0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79D645-1626-4ADE-88C6-534BB9B4CFDA}"/>
              </a:ext>
            </a:extLst>
          </p:cNvPr>
          <p:cNvSpPr/>
          <p:nvPr/>
        </p:nvSpPr>
        <p:spPr>
          <a:xfrm>
            <a:off x="4305669" y="1740023"/>
            <a:ext cx="2379215" cy="650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E90E9-B39D-4093-A812-685FC4613AC5}"/>
              </a:ext>
            </a:extLst>
          </p:cNvPr>
          <p:cNvSpPr/>
          <p:nvPr/>
        </p:nvSpPr>
        <p:spPr>
          <a:xfrm>
            <a:off x="4305670" y="3034497"/>
            <a:ext cx="2379216" cy="650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29ED-83A7-4D7E-95E8-E3E4105392D8}"/>
              </a:ext>
            </a:extLst>
          </p:cNvPr>
          <p:cNvSpPr/>
          <p:nvPr/>
        </p:nvSpPr>
        <p:spPr>
          <a:xfrm>
            <a:off x="4305670" y="4444382"/>
            <a:ext cx="2414726" cy="650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5C23EB-FCF3-4576-886E-0E377DE19B56}"/>
              </a:ext>
            </a:extLst>
          </p:cNvPr>
          <p:cNvCxnSpPr>
            <a:cxnSpLocks/>
          </p:cNvCxnSpPr>
          <p:nvPr/>
        </p:nvCxnSpPr>
        <p:spPr>
          <a:xfrm>
            <a:off x="5548543" y="3773010"/>
            <a:ext cx="0" cy="58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E26872-4725-43C0-9A0B-3AF4D01E9187}"/>
              </a:ext>
            </a:extLst>
          </p:cNvPr>
          <p:cNvCxnSpPr>
            <a:cxnSpLocks/>
          </p:cNvCxnSpPr>
          <p:nvPr/>
        </p:nvCxnSpPr>
        <p:spPr>
          <a:xfrm>
            <a:off x="5477522" y="2390312"/>
            <a:ext cx="0" cy="51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4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5D26-F4B3-4A78-894C-2EBD9B08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3.Hierachical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FE730-5FC7-4D6A-BAAD-4C437190AD75}"/>
              </a:ext>
            </a:extLst>
          </p:cNvPr>
          <p:cNvSpPr/>
          <p:nvPr/>
        </p:nvSpPr>
        <p:spPr>
          <a:xfrm>
            <a:off x="4205056" y="1948647"/>
            <a:ext cx="1890944" cy="67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1D6E5-C398-47A1-9A5F-0F00E95E09BF}"/>
              </a:ext>
            </a:extLst>
          </p:cNvPr>
          <p:cNvSpPr/>
          <p:nvPr/>
        </p:nvSpPr>
        <p:spPr>
          <a:xfrm>
            <a:off x="2405847" y="3759694"/>
            <a:ext cx="1811045" cy="67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B243C-EEBE-4D6F-A5A8-2FE0D2C43B8C}"/>
              </a:ext>
            </a:extLst>
          </p:cNvPr>
          <p:cNvSpPr/>
          <p:nvPr/>
        </p:nvSpPr>
        <p:spPr>
          <a:xfrm>
            <a:off x="6211410" y="3728620"/>
            <a:ext cx="1956047" cy="67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8F7BDB-2587-4EFC-BDB0-4C11AA5A2EFB}"/>
              </a:ext>
            </a:extLst>
          </p:cNvPr>
          <p:cNvCxnSpPr/>
          <p:nvPr/>
        </p:nvCxnSpPr>
        <p:spPr>
          <a:xfrm flipH="1">
            <a:off x="4012707" y="2840854"/>
            <a:ext cx="594804" cy="7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7DBE62-4BCB-4902-89F9-656CE4B0AECC}"/>
              </a:ext>
            </a:extLst>
          </p:cNvPr>
          <p:cNvCxnSpPr/>
          <p:nvPr/>
        </p:nvCxnSpPr>
        <p:spPr>
          <a:xfrm>
            <a:off x="5798598" y="2840854"/>
            <a:ext cx="594804" cy="6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9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E224-0AC8-4F1A-9A5E-AE9EE7B0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/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CB028-8C14-4936-9AC0-BDC7C4DE8DA4}"/>
              </a:ext>
            </a:extLst>
          </p:cNvPr>
          <p:cNvSpPr/>
          <p:nvPr/>
        </p:nvSpPr>
        <p:spPr>
          <a:xfrm>
            <a:off x="3488924" y="1873186"/>
            <a:ext cx="1899821" cy="674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DCAEC-279C-451A-8AB0-45CA56CE9F20}"/>
              </a:ext>
            </a:extLst>
          </p:cNvPr>
          <p:cNvSpPr/>
          <p:nvPr/>
        </p:nvSpPr>
        <p:spPr>
          <a:xfrm>
            <a:off x="7004481" y="1873188"/>
            <a:ext cx="1979720" cy="67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78C50-13D0-43A1-8C7B-51BFD48BEB3C}"/>
              </a:ext>
            </a:extLst>
          </p:cNvPr>
          <p:cNvSpPr/>
          <p:nvPr/>
        </p:nvSpPr>
        <p:spPr>
          <a:xfrm>
            <a:off x="5113538" y="3755254"/>
            <a:ext cx="2032986" cy="67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22A11-58E5-409D-AE89-AEED2A8546CC}"/>
              </a:ext>
            </a:extLst>
          </p:cNvPr>
          <p:cNvCxnSpPr>
            <a:cxnSpLocks/>
          </p:cNvCxnSpPr>
          <p:nvPr/>
        </p:nvCxnSpPr>
        <p:spPr>
          <a:xfrm>
            <a:off x="4943380" y="2820879"/>
            <a:ext cx="340315" cy="64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54D4DC-3C42-4640-B1BC-2B00033FEF6A}"/>
              </a:ext>
            </a:extLst>
          </p:cNvPr>
          <p:cNvCxnSpPr>
            <a:cxnSpLocks/>
          </p:cNvCxnSpPr>
          <p:nvPr/>
        </p:nvCxnSpPr>
        <p:spPr>
          <a:xfrm flipH="1">
            <a:off x="7004482" y="2840854"/>
            <a:ext cx="310718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1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AA58-1377-470A-9E40-CF57D763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51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Hybrid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E41E5-066F-4496-A1C0-93DF880DD732}"/>
              </a:ext>
            </a:extLst>
          </p:cNvPr>
          <p:cNvSpPr/>
          <p:nvPr/>
        </p:nvSpPr>
        <p:spPr>
          <a:xfrm>
            <a:off x="4465467" y="1460378"/>
            <a:ext cx="1967883" cy="683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ACCA7-0B51-4C5A-BDC5-C8CA323A8728}"/>
              </a:ext>
            </a:extLst>
          </p:cNvPr>
          <p:cNvSpPr/>
          <p:nvPr/>
        </p:nvSpPr>
        <p:spPr>
          <a:xfrm>
            <a:off x="2201663" y="3187083"/>
            <a:ext cx="1855433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956F9-F4EE-4390-BA1B-73692FC47B68}"/>
              </a:ext>
            </a:extLst>
          </p:cNvPr>
          <p:cNvSpPr/>
          <p:nvPr/>
        </p:nvSpPr>
        <p:spPr>
          <a:xfrm>
            <a:off x="6773662" y="3187083"/>
            <a:ext cx="1740023" cy="630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C1672-DBAA-4716-9F4A-FC1E79ACFC1C}"/>
              </a:ext>
            </a:extLst>
          </p:cNvPr>
          <p:cNvSpPr/>
          <p:nvPr/>
        </p:nvSpPr>
        <p:spPr>
          <a:xfrm>
            <a:off x="4465467" y="4900474"/>
            <a:ext cx="1967884" cy="683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41A147-A0A6-43D8-AE80-374740306A97}"/>
              </a:ext>
            </a:extLst>
          </p:cNvPr>
          <p:cNvCxnSpPr/>
          <p:nvPr/>
        </p:nvCxnSpPr>
        <p:spPr>
          <a:xfrm flipV="1">
            <a:off x="3915052" y="2432482"/>
            <a:ext cx="727969" cy="59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BC4629-8D02-440A-B37A-3529244C881E}"/>
              </a:ext>
            </a:extLst>
          </p:cNvPr>
          <p:cNvCxnSpPr/>
          <p:nvPr/>
        </p:nvCxnSpPr>
        <p:spPr>
          <a:xfrm flipH="1" flipV="1">
            <a:off x="6347534" y="2459115"/>
            <a:ext cx="541538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70E507-CE43-4845-A698-DFE8D7E330B5}"/>
              </a:ext>
            </a:extLst>
          </p:cNvPr>
          <p:cNvCxnSpPr/>
          <p:nvPr/>
        </p:nvCxnSpPr>
        <p:spPr>
          <a:xfrm flipH="1" flipV="1">
            <a:off x="4057096" y="4136995"/>
            <a:ext cx="585925" cy="54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F2A623-7DA4-4636-80FB-29C8724D2AED}"/>
              </a:ext>
            </a:extLst>
          </p:cNvPr>
          <p:cNvCxnSpPr/>
          <p:nvPr/>
        </p:nvCxnSpPr>
        <p:spPr>
          <a:xfrm flipV="1">
            <a:off x="6169981" y="4136995"/>
            <a:ext cx="878889" cy="63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260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Inheritance</vt:lpstr>
      <vt:lpstr>PowerPoint Presentation</vt:lpstr>
      <vt:lpstr>PowerPoint Presentation</vt:lpstr>
      <vt:lpstr>Types of Inheritance</vt:lpstr>
      <vt:lpstr>1.Single Inheritance</vt:lpstr>
      <vt:lpstr>2. Multilevel Inheritance</vt:lpstr>
      <vt:lpstr>3.Hierachical Inheritance</vt:lpstr>
      <vt:lpstr>4.Multiple Inheritance</vt:lpstr>
      <vt:lpstr>5. Hybrid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Dipali</dc:creator>
  <cp:lastModifiedBy>Dipali</cp:lastModifiedBy>
  <cp:revision>1</cp:revision>
  <dcterms:created xsi:type="dcterms:W3CDTF">2023-10-17T08:30:41Z</dcterms:created>
  <dcterms:modified xsi:type="dcterms:W3CDTF">2023-10-17T09:42:14Z</dcterms:modified>
</cp:coreProperties>
</file>