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17C6-6663-4F04-8608-D969618DC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1AC6F-35F5-4E5C-8013-90EB08A55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20BC-E603-40B1-A26E-601C0DC5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2502-E51B-4D07-806D-B341CC8B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B001-47DD-42B7-8F9F-2766A17E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2E9-7B34-4D60-9281-53A2E492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3CF50-79AC-483B-B428-574FDEA22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A5FC-5EE8-4E69-AD10-BC573B53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614A-C8F0-4369-AB5F-7D2A3BB5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9B281-871A-4668-9A35-8C3F6233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94A6E-F247-4C68-A84D-8662348C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E1C89-CBBF-450F-BBD4-E4FE112E3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646B-0973-4F78-B685-435CCE37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EAA3-193B-46F3-979F-31BCD1A4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C015-51FA-4D8D-9797-6CA9304F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C0CC-2F77-480A-94E5-48361A13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8EFD-7B58-431E-8CAD-7130F89B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5DAE-52DB-48BF-A292-6D1B8C5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552C-6211-4B45-810E-D5B09FCA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10B6D-3C9F-458B-BA1B-D03DD404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7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FC5B-38DF-4E56-84CE-40CC39CF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28E57-A335-4214-87DD-F4F2C731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95AC-6084-43A5-AD8C-90EBFCA1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9C54-3DA8-4E5D-92A9-FC117A4A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337E-E3CC-49E4-B571-39BBC400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8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866C-8CED-45F1-9BB9-DE35C5AE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6020-7CCE-480F-AE27-0091E0C43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B729-D501-4C13-8E57-E82E4952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5607A-37EE-43C8-968C-03B7DAF3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EC612-08CA-43CB-9E16-7791BB98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72A03-E8B4-4ADC-AEF8-D46B4D81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DFB8-AAA5-40C1-B65C-A4108051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5AB1B-6089-4D1F-94BA-9B0B10B4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F4EB7-065C-4E5D-9CF4-D81F33520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04142-D932-43BC-8115-58C9F0CE9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80759-9F9D-4A43-80DA-8D592A351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170B0-EC14-437B-959D-E7EDBFF9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40DDD-7612-4C10-AC5F-60045513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70C4E-B3E4-4952-870C-ECBFC5C1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6D73-DC82-446F-953A-079F5D03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8752F-926B-490E-96E7-CD5F6D3A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EC316-82EB-467E-982D-FFC8B285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48668-242A-4992-A82C-EE148FC4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D6DBB-F9D3-40E9-8CEA-73DE54FF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A9DFC-085F-44F5-BC59-48AA8D5A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963-045E-48E8-B59F-A5C6DF2C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373E-B232-496A-B181-492F17A2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E1E3-C2A0-4FB3-B21C-FE892237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4B477-483E-4B68-B289-F5B81779E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91AC1-8E19-488E-9F8B-AB5E751C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B282-CA8C-4E72-AC5E-E8F0962E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7364A-250E-4A99-BC05-E30E94EE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06CC-BA49-4300-A207-873E2186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8AA1E-2D1A-48B3-A77B-51E31DA12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D05D-27A7-4B73-8668-235C6C5C8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D2C6C-C090-4370-8827-EECE8708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1A28-143F-499B-B948-6BC0CD93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4C2C1-D864-4A2C-A5B3-43894133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3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84D4A-2D2F-4031-B9E1-1341E1C0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FABC-6B47-452D-8E32-0F4B6182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17D6-EC1C-4042-A6BD-9E4AF836C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12F4-17B4-4336-8354-DA1C2560C9D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EF575-B183-49F2-A4FC-3436A4249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F07A-390D-4CF4-96BC-0281DCB2D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E5895-13FE-40B6-BFF0-C5045675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C3778-DA5A-4085-8711-FC4F91AF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4339"/>
            <a:ext cx="5157787" cy="7324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Procedure oriented 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D64B7-2FC1-48DC-BA1C-2000123A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04" y="1083077"/>
            <a:ext cx="5558054" cy="56817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6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POP, program is divided into small parts called function</a:t>
            </a:r>
          </a:p>
          <a:p>
            <a:pPr>
              <a:lnSpc>
                <a:spcPct val="26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POP importance is not given to data but to function as well.</a:t>
            </a:r>
          </a:p>
          <a:p>
            <a:pPr>
              <a:lnSpc>
                <a:spcPct val="26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POP follows Top Down approach.</a:t>
            </a:r>
          </a:p>
          <a:p>
            <a:pPr>
              <a:lnSpc>
                <a:spcPct val="26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POP data can move freely from one function to another function.</a:t>
            </a:r>
          </a:p>
          <a:p>
            <a:pPr>
              <a:lnSpc>
                <a:spcPct val="26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add new data and function in POP is not easy.</a:t>
            </a:r>
          </a:p>
          <a:p>
            <a:pPr>
              <a:lnSpc>
                <a:spcPct val="26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POP does not have any proper way for hiding data so it is less secure.</a:t>
            </a:r>
          </a:p>
          <a:p>
            <a:pPr>
              <a:lnSpc>
                <a:spcPct val="26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POP overloading is not possible.</a:t>
            </a:r>
          </a:p>
          <a:p>
            <a:pPr>
              <a:lnSpc>
                <a:spcPct val="26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 : C , FORTRAN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839017-F0EE-4D52-966A-29E18F290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415" y="221942"/>
            <a:ext cx="5183188" cy="61255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2024FC-14BF-45B6-A54F-7E8EB319A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20" y="1074198"/>
            <a:ext cx="5678746" cy="568170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10000"/>
              </a:lnSpc>
            </a:pPr>
            <a:r>
              <a:rPr lang="en-US" sz="1600" dirty="0"/>
              <a:t>In OOP program is divided into parts called objects.</a:t>
            </a:r>
          </a:p>
          <a:p>
            <a:pPr>
              <a:lnSpc>
                <a:spcPct val="210000"/>
              </a:lnSpc>
            </a:pPr>
            <a:r>
              <a:rPr lang="en-US" sz="1600" dirty="0"/>
              <a:t>In OOP importance is given to the data rather than procedures or functions.</a:t>
            </a:r>
          </a:p>
          <a:p>
            <a:pPr>
              <a:lnSpc>
                <a:spcPct val="210000"/>
              </a:lnSpc>
            </a:pPr>
            <a:r>
              <a:rPr lang="en-US" sz="1600" dirty="0"/>
              <a:t>OOP follows Bottom up approach.</a:t>
            </a:r>
          </a:p>
          <a:p>
            <a:pPr>
              <a:lnSpc>
                <a:spcPct val="210000"/>
              </a:lnSpc>
            </a:pPr>
            <a:r>
              <a:rPr lang="en-US" sz="1600" dirty="0"/>
              <a:t>Objects can move and communicate with each other through member function.</a:t>
            </a:r>
          </a:p>
          <a:p>
            <a:pPr>
              <a:lnSpc>
                <a:spcPct val="210000"/>
              </a:lnSpc>
            </a:pPr>
            <a:r>
              <a:rPr lang="en-US" sz="1600" dirty="0"/>
              <a:t>OOP provides an easy way to add new data and functions.</a:t>
            </a:r>
          </a:p>
          <a:p>
            <a:pPr>
              <a:lnSpc>
                <a:spcPct val="210000"/>
              </a:lnSpc>
            </a:pPr>
            <a:r>
              <a:rPr lang="en-US" sz="1600" dirty="0"/>
              <a:t>OOP provides data hiding so provides more security.</a:t>
            </a:r>
          </a:p>
          <a:p>
            <a:pPr>
              <a:lnSpc>
                <a:spcPct val="210000"/>
              </a:lnSpc>
            </a:pPr>
            <a:r>
              <a:rPr lang="en-US" sz="1600" dirty="0"/>
              <a:t>Overloading is possible in the form of function and operator overloading.</a:t>
            </a:r>
          </a:p>
          <a:p>
            <a:pPr>
              <a:lnSpc>
                <a:spcPct val="210000"/>
              </a:lnSpc>
            </a:pPr>
            <a:r>
              <a:rPr lang="en-US" sz="1600" dirty="0"/>
              <a:t>Example : C++ , JAVA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0BECD5-896E-4DF7-A0A9-AFD6FF3A13AA}"/>
              </a:ext>
            </a:extLst>
          </p:cNvPr>
          <p:cNvCxnSpPr/>
          <p:nvPr/>
        </p:nvCxnSpPr>
        <p:spPr>
          <a:xfrm flipH="1">
            <a:off x="5974672" y="949911"/>
            <a:ext cx="22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984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A388-0391-44E3-9F22-A7C05AAFB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443883"/>
            <a:ext cx="5157787" cy="568171"/>
          </a:xfrm>
        </p:spPr>
        <p:txBody>
          <a:bodyPr/>
          <a:lstStyle/>
          <a:p>
            <a:r>
              <a:rPr lang="en-US" dirty="0"/>
              <a:t>C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14A7F-A431-472D-9F35-5A5B88C8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29305"/>
            <a:ext cx="5157787" cy="47603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Procedure oriented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Function is a basic programming unit.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Platform Dependent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One step compilation process.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Concept of pointer is used.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Source code is directly converted to machine code.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Manual management of memory using malloc() and free()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Less Secure.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Provide preprocessors.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Does not support function overloading.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6B1AB-42B6-43B1-9140-D94C6FB96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43883"/>
            <a:ext cx="5183188" cy="568171"/>
          </a:xfrm>
        </p:spPr>
        <p:txBody>
          <a:bodyPr/>
          <a:lstStyle/>
          <a:p>
            <a:r>
              <a:rPr lang="en-US" dirty="0"/>
              <a:t>Java 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0D5DE-6083-4E07-8FE9-58147201F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29305"/>
            <a:ext cx="5183188" cy="4760358"/>
          </a:xfrm>
        </p:spPr>
        <p:txBody>
          <a:bodyPr>
            <a:normAutofit/>
          </a:bodyPr>
          <a:lstStyle/>
          <a:p>
            <a:r>
              <a:rPr lang="en-US" sz="1600" dirty="0"/>
              <a:t>Object Oriented</a:t>
            </a:r>
          </a:p>
          <a:p>
            <a:r>
              <a:rPr lang="en-US" sz="1600" dirty="0"/>
              <a:t>Class is basic programming unit.</a:t>
            </a:r>
          </a:p>
          <a:p>
            <a:r>
              <a:rPr lang="en-US" sz="1600" dirty="0"/>
              <a:t>Platform independent and portable.</a:t>
            </a:r>
          </a:p>
          <a:p>
            <a:r>
              <a:rPr lang="en-US" sz="1600" dirty="0"/>
              <a:t>Two steps process i.e. Compilation and Interpretation.</a:t>
            </a:r>
          </a:p>
          <a:p>
            <a:r>
              <a:rPr lang="en-US" sz="1600" dirty="0"/>
              <a:t>No pointer is used.</a:t>
            </a:r>
          </a:p>
          <a:p>
            <a:r>
              <a:rPr lang="en-US" sz="1600" dirty="0"/>
              <a:t>Source code is converted into byte code then it is interpreted by JVM to machine code.</a:t>
            </a:r>
          </a:p>
          <a:p>
            <a:r>
              <a:rPr lang="en-US" sz="1600" dirty="0"/>
              <a:t>Automatic management of memory using garbage collector.</a:t>
            </a:r>
          </a:p>
          <a:p>
            <a:r>
              <a:rPr lang="en-US" sz="1600" dirty="0"/>
              <a:t>More secure.</a:t>
            </a:r>
          </a:p>
          <a:p>
            <a:r>
              <a:rPr lang="en-US" sz="1600" dirty="0"/>
              <a:t>Doesn’t provide preprocessor.</a:t>
            </a:r>
          </a:p>
          <a:p>
            <a:r>
              <a:rPr lang="en-US" sz="1600" dirty="0"/>
              <a:t>Supports method overloading.</a:t>
            </a:r>
          </a:p>
        </p:txBody>
      </p:sp>
    </p:spTree>
    <p:extLst>
      <p:ext uri="{BB962C8B-B14F-4D97-AF65-F5344CB8AC3E}">
        <p14:creationId xmlns:p14="http://schemas.microsoft.com/office/powerpoint/2010/main" val="33942943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29C2B-A6BA-444C-8DAB-98CFF0E1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451"/>
            <a:ext cx="5157787" cy="372862"/>
          </a:xfrm>
        </p:spPr>
        <p:txBody>
          <a:bodyPr>
            <a:noAutofit/>
          </a:bodyPr>
          <a:lstStyle/>
          <a:p>
            <a:r>
              <a:rPr lang="en-US" dirty="0"/>
              <a:t>C++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3B4C0-D176-4AF6-864D-64B03A7A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807868"/>
            <a:ext cx="5157787" cy="538179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Extension of C with object oriented behavior but not complete object oriented.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Provides templates classes.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Global variables can be used.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One step compilation process.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Concept of pointer is used.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Source code is directly is converted to machine code.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Less secure.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Provide preprocessor.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Supports multiple inheritance.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CFA41-F1AA-4D89-947B-2B135E437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7553"/>
            <a:ext cx="5183188" cy="452760"/>
          </a:xfrm>
        </p:spPr>
        <p:txBody>
          <a:bodyPr>
            <a:noAutofit/>
          </a:bodyPr>
          <a:lstStyle/>
          <a:p>
            <a:r>
              <a:rPr lang="en-US" dirty="0"/>
              <a:t>Java 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D60AB-E2D6-48E2-8C2B-3589A28E1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807868"/>
            <a:ext cx="5183188" cy="538179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400" dirty="0"/>
              <a:t>Purely Object Oriented.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Does not provide template classes.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Does not support global variables.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Two step process. i.e. Compilation and Interpretation.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No pointers used in java.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Source code is converted into byte code then it is interpreted by JVM to machine code.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More secure.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 Doesn’t provide preprocessor.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Multiple inheritance is supported using interfaces.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93968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418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Dipali</dc:creator>
  <cp:lastModifiedBy>Dipali</cp:lastModifiedBy>
  <cp:revision>3</cp:revision>
  <dcterms:created xsi:type="dcterms:W3CDTF">2023-09-30T07:05:01Z</dcterms:created>
  <dcterms:modified xsi:type="dcterms:W3CDTF">2023-09-30T16:48:04Z</dcterms:modified>
</cp:coreProperties>
</file>