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A6F6-01E1-4F5D-B2B6-B90879FC0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13AE13-5458-48F4-8AE4-77B09597E0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54D2D-31E7-4259-86BA-0F378ACA4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A9AA-5BDA-496C-8F23-C8458AA49DAB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C0CAA-2DC3-47AF-81BB-065E9F04D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460B7-E2BD-4734-89C8-B4155E767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E47F5-FBB5-4313-9883-F6CB4F0E0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37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56E5B-C78A-47E7-BACA-8A19F138E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3B0B8A-CDC4-4FD6-B7DD-6B8D72D70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20017-6D4F-4506-8FA4-C5BC25DCA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A9AA-5BDA-496C-8F23-C8458AA49DAB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C4E1B-0FCA-4D9C-B47F-C435FF5A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6717A-0DDE-47C0-B0CE-1112D25D7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E47F5-FBB5-4313-9883-F6CB4F0E0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59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A8E82-C254-45E4-8D43-64F090C4D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C9AAD-9F39-4748-B81B-614A01456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F1975-CAB9-47D3-8819-CFDCD1954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A9AA-5BDA-496C-8F23-C8458AA49DAB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0CF50-DD53-4CCF-A623-67FDCBCA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68586-E2C4-4C77-A193-84EBC0019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E47F5-FBB5-4313-9883-F6CB4F0E0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3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A15C9-920B-4775-95A6-4EFD7828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D071E-3B62-4CCC-927E-9B62A0F2B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26C46-7A4F-49F2-8E80-04CEE1C9F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A9AA-5BDA-496C-8F23-C8458AA49DAB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04FE8-DC9F-4242-BAF9-2FD67610F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8E466-0C1A-437F-B188-C0A9111E3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E47F5-FBB5-4313-9883-F6CB4F0E0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2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CF47F-7932-42FA-B3B5-1369335E2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771B4-8F55-4969-84E3-8DD00AB20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E7D77-FF12-49A0-BA08-AFB90A7EA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A9AA-5BDA-496C-8F23-C8458AA49DAB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B63E9-E404-4A08-B7B7-59D7607EA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40B09-F33D-466B-BC6C-467726172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E47F5-FBB5-4313-9883-F6CB4F0E0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91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7745C-BF98-4290-9DC2-4005A45F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CF51C-AEF2-460A-9D88-3270EF32A3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6E01A-75DC-449E-9F6D-515EFC409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C76E9-3C2A-4189-8A5E-D9F416244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A9AA-5BDA-496C-8F23-C8458AA49DAB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A25CA-9F3B-4005-951B-37586C873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F33F6-D234-43A8-8C84-4374B3321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E47F5-FBB5-4313-9883-F6CB4F0E0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38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331CF-D480-468A-8C4A-BC9AB827D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3B183-1B79-4CEE-8A58-D9FB77D65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C15136-AF68-4C9B-A1FF-377FF9CA7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D76227-8228-483A-92A1-9847BDA0F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23FC19-AD2E-407B-B32C-54764435CC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5A637F-A2AA-431A-A718-CCCC7C483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A9AA-5BDA-496C-8F23-C8458AA49DAB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43682C-1485-4506-986F-55A3CEA11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89063B-90F2-4877-9275-977E838BE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E47F5-FBB5-4313-9883-F6CB4F0E0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77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32621-ECA0-4505-B04D-C4CBAAD30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C9450-9C78-4F1E-ABE4-6B620ECCB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A9AA-5BDA-496C-8F23-C8458AA49DAB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44A31A-BA4F-4746-B95D-1C6B886D3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20333E-29FD-4165-B6E5-8DBB21308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E47F5-FBB5-4313-9883-F6CB4F0E0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03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B3240C-E402-4C28-A2AA-9DFB42AFF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A9AA-5BDA-496C-8F23-C8458AA49DAB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4A1342-58A7-4134-8BDE-901C6BD0B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58A969-EFA3-488D-B4B6-355439D9A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E47F5-FBB5-4313-9883-F6CB4F0E0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22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B5F65-7061-4F03-BBE0-3BF1DF552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D5959-831E-4B2E-B203-A808E4976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2517C-AC34-423B-BB6A-1ECFD866C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0FDD70-30AD-4BF8-BAD3-52637B7F8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A9AA-5BDA-496C-8F23-C8458AA49DAB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0BB0D-B0EA-4DB6-8556-3FB3E123E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A05B1-6152-471A-8690-EB67044E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E47F5-FBB5-4313-9883-F6CB4F0E0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46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9C573-C909-44BE-BBA3-598D220B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A0C9A3-EB77-4ABF-804C-580625B48E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59C7BF-C49E-4BD9-BEBC-A93D7C979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0BB98-C260-417B-B8C9-64505F606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A9AA-5BDA-496C-8F23-C8458AA49DAB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3FD78-7598-4C67-9CE0-F035BF78C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67C73-8FED-4D61-A5BC-E0AE573A6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E47F5-FBB5-4313-9883-F6CB4F0E0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47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126445-4A68-4DA4-AFB1-22420EC5A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86802-0059-4B6F-A208-DEE7B2ACA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6F487-3298-4CBB-95C0-5B884BDECC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0A9AA-5BDA-496C-8F23-C8458AA49DAB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95BCB-9E88-41D9-8A9D-77562340FD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97087-269D-4A50-8C86-DBE775A5DA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E47F5-FBB5-4313-9883-F6CB4F0E0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35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B23EB-DC06-4343-9E65-6C8995E25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38" y="319596"/>
            <a:ext cx="10812262" cy="585736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What happens at compile time?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6AA26D-C6DE-4BA5-A054-2DE742867283}"/>
              </a:ext>
            </a:extLst>
          </p:cNvPr>
          <p:cNvSpPr/>
          <p:nvPr/>
        </p:nvSpPr>
        <p:spPr>
          <a:xfrm>
            <a:off x="838200" y="1278061"/>
            <a:ext cx="3156751" cy="2150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Class simple{</a:t>
            </a:r>
          </a:p>
          <a:p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System.out.println(“hello java”)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A777E-56E7-48A9-A2F4-83BB5562F9C0}"/>
              </a:ext>
            </a:extLst>
          </p:cNvPr>
          <p:cNvSpPr/>
          <p:nvPr/>
        </p:nvSpPr>
        <p:spPr>
          <a:xfrm>
            <a:off x="4714043" y="1847504"/>
            <a:ext cx="1793289" cy="869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compiler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8800B4-37FB-4130-8EAA-BA28B7918610}"/>
              </a:ext>
            </a:extLst>
          </p:cNvPr>
          <p:cNvSpPr/>
          <p:nvPr/>
        </p:nvSpPr>
        <p:spPr>
          <a:xfrm>
            <a:off x="7688062" y="1118586"/>
            <a:ext cx="2308194" cy="19797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Bytecode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3F6515-4810-4A2A-B5A5-415CCB6E31E9}"/>
              </a:ext>
            </a:extLst>
          </p:cNvPr>
          <p:cNvSpPr/>
          <p:nvPr/>
        </p:nvSpPr>
        <p:spPr>
          <a:xfrm>
            <a:off x="1944210" y="3701988"/>
            <a:ext cx="1793289" cy="337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Simple.java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61A6D7-4BD7-43E4-BB00-5D9DC92D9264}"/>
              </a:ext>
            </a:extLst>
          </p:cNvPr>
          <p:cNvSpPr/>
          <p:nvPr/>
        </p:nvSpPr>
        <p:spPr>
          <a:xfrm>
            <a:off x="4847208" y="3781887"/>
            <a:ext cx="1890943" cy="2574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javac</a:t>
            </a:r>
            <a:r>
              <a:rPr lang="en-US" dirty="0"/>
              <a:t> Simple.java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EF3F3FB-D425-4B83-B11B-B56520A3DDCE}"/>
              </a:ext>
            </a:extLst>
          </p:cNvPr>
          <p:cNvCxnSpPr/>
          <p:nvPr/>
        </p:nvCxnSpPr>
        <p:spPr>
          <a:xfrm>
            <a:off x="3994951" y="2308194"/>
            <a:ext cx="594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525D90-B1A5-4FB2-9DA0-CB807244B88E}"/>
              </a:ext>
            </a:extLst>
          </p:cNvPr>
          <p:cNvCxnSpPr/>
          <p:nvPr/>
        </p:nvCxnSpPr>
        <p:spPr>
          <a:xfrm>
            <a:off x="6613864" y="2308194"/>
            <a:ext cx="967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B91ADF0-7CB1-45A4-8C7E-1668A7BF0E74}"/>
              </a:ext>
            </a:extLst>
          </p:cNvPr>
          <p:cNvSpPr/>
          <p:nvPr/>
        </p:nvSpPr>
        <p:spPr>
          <a:xfrm>
            <a:off x="8096435" y="3781887"/>
            <a:ext cx="1464815" cy="2574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Simple.class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931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E9BDD-9BBD-4204-B7D0-3D5CE59A7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841"/>
            <a:ext cx="10515600" cy="6729274"/>
          </a:xfrm>
        </p:spPr>
        <p:txBody>
          <a:bodyPr/>
          <a:lstStyle/>
          <a:p>
            <a:r>
              <a:rPr lang="en-US" dirty="0"/>
              <a:t>What happens at runtime?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CDBBF12-9E4D-4EC7-9EF8-A8BCC20F4A6A}"/>
              </a:ext>
            </a:extLst>
          </p:cNvPr>
          <p:cNvSpPr/>
          <p:nvPr/>
        </p:nvSpPr>
        <p:spPr>
          <a:xfrm>
            <a:off x="4675573" y="887767"/>
            <a:ext cx="2343705" cy="6391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Class file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D2D9EB-2798-4ED3-ABB4-E44DF7B71EB6}"/>
              </a:ext>
            </a:extLst>
          </p:cNvPr>
          <p:cNvSpPr/>
          <p:nvPr/>
        </p:nvSpPr>
        <p:spPr>
          <a:xfrm>
            <a:off x="4675572" y="1859399"/>
            <a:ext cx="2343705" cy="6391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class loader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4643156-E74B-4028-8197-F8EB5A079B96}"/>
              </a:ext>
            </a:extLst>
          </p:cNvPr>
          <p:cNvSpPr/>
          <p:nvPr/>
        </p:nvSpPr>
        <p:spPr>
          <a:xfrm>
            <a:off x="4675571" y="2803601"/>
            <a:ext cx="2343705" cy="6391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Bytecode verifier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095AF08-2B20-4473-869B-777CAE1AC5B7}"/>
              </a:ext>
            </a:extLst>
          </p:cNvPr>
          <p:cNvSpPr/>
          <p:nvPr/>
        </p:nvSpPr>
        <p:spPr>
          <a:xfrm>
            <a:off x="4643018" y="3786483"/>
            <a:ext cx="2408809" cy="6391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Interpreter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260BE33-4B3E-446A-8593-727EE16E8AC1}"/>
              </a:ext>
            </a:extLst>
          </p:cNvPr>
          <p:cNvSpPr/>
          <p:nvPr/>
        </p:nvSpPr>
        <p:spPr>
          <a:xfrm>
            <a:off x="4675571" y="4730685"/>
            <a:ext cx="2343705" cy="6391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Runtime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0215B9-C9A6-4777-9181-B29CBA68598D}"/>
              </a:ext>
            </a:extLst>
          </p:cNvPr>
          <p:cNvSpPr/>
          <p:nvPr/>
        </p:nvSpPr>
        <p:spPr>
          <a:xfrm>
            <a:off x="4675571" y="5713566"/>
            <a:ext cx="2343705" cy="5929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Hardware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7E9880-BAE5-4DF6-B5B3-44D9CB858535}"/>
              </a:ext>
            </a:extLst>
          </p:cNvPr>
          <p:cNvCxnSpPr/>
          <p:nvPr/>
        </p:nvCxnSpPr>
        <p:spPr>
          <a:xfrm>
            <a:off x="5847422" y="1624614"/>
            <a:ext cx="0" cy="159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5BB9EA-B298-412C-89B9-303F3FDAD142}"/>
              </a:ext>
            </a:extLst>
          </p:cNvPr>
          <p:cNvCxnSpPr>
            <a:stCxn id="5" idx="4"/>
          </p:cNvCxnSpPr>
          <p:nvPr/>
        </p:nvCxnSpPr>
        <p:spPr>
          <a:xfrm flipH="1">
            <a:off x="5847422" y="2498591"/>
            <a:ext cx="3" cy="217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432557-6162-41A0-A1F3-61C26FD189D6}"/>
              </a:ext>
            </a:extLst>
          </p:cNvPr>
          <p:cNvCxnSpPr>
            <a:stCxn id="6" idx="4"/>
          </p:cNvCxnSpPr>
          <p:nvPr/>
        </p:nvCxnSpPr>
        <p:spPr>
          <a:xfrm flipH="1">
            <a:off x="5847422" y="3442793"/>
            <a:ext cx="2" cy="249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C52C693-637C-4DE1-A20E-ECF4545166A0}"/>
              </a:ext>
            </a:extLst>
          </p:cNvPr>
          <p:cNvCxnSpPr>
            <a:stCxn id="7" idx="4"/>
          </p:cNvCxnSpPr>
          <p:nvPr/>
        </p:nvCxnSpPr>
        <p:spPr>
          <a:xfrm flipH="1">
            <a:off x="5847422" y="4425674"/>
            <a:ext cx="1" cy="195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0A4FC2B-A933-44E3-A1BD-DFD43DF6363C}"/>
              </a:ext>
            </a:extLst>
          </p:cNvPr>
          <p:cNvCxnSpPr/>
          <p:nvPr/>
        </p:nvCxnSpPr>
        <p:spPr>
          <a:xfrm>
            <a:off x="5847422" y="5444184"/>
            <a:ext cx="0" cy="186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051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55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Dipali</dc:creator>
  <cp:lastModifiedBy>Dipali</cp:lastModifiedBy>
  <cp:revision>1</cp:revision>
  <dcterms:created xsi:type="dcterms:W3CDTF">2023-10-03T08:37:11Z</dcterms:created>
  <dcterms:modified xsi:type="dcterms:W3CDTF">2023-10-03T08:38:35Z</dcterms:modified>
</cp:coreProperties>
</file>