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048F493-B3FC-4332-A289-FA68BB4A67E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F6F8503-5294-4603-94FB-6DB58FE0FB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32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F493-B3FC-4332-A289-FA68BB4A67E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503-5294-4603-94FB-6DB58FE0F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0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F493-B3FC-4332-A289-FA68BB4A67E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503-5294-4603-94FB-6DB58FE0FB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486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F493-B3FC-4332-A289-FA68BB4A67E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503-5294-4603-94FB-6DB58FE0FB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698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F493-B3FC-4332-A289-FA68BB4A67E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503-5294-4603-94FB-6DB58FE0F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09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F493-B3FC-4332-A289-FA68BB4A67E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503-5294-4603-94FB-6DB58FE0FB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525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F493-B3FC-4332-A289-FA68BB4A67E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503-5294-4603-94FB-6DB58FE0FB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941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F493-B3FC-4332-A289-FA68BB4A67E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503-5294-4603-94FB-6DB58FE0FB1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151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F493-B3FC-4332-A289-FA68BB4A67E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503-5294-4603-94FB-6DB58FE0FB1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09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F493-B3FC-4332-A289-FA68BB4A67E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503-5294-4603-94FB-6DB58FE0F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3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F493-B3FC-4332-A289-FA68BB4A67E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503-5294-4603-94FB-6DB58FE0FB1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72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F493-B3FC-4332-A289-FA68BB4A67E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503-5294-4603-94FB-6DB58FE0F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6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F493-B3FC-4332-A289-FA68BB4A67E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503-5294-4603-94FB-6DB58FE0FB1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0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F493-B3FC-4332-A289-FA68BB4A67E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503-5294-4603-94FB-6DB58FE0FB1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4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F493-B3FC-4332-A289-FA68BB4A67E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503-5294-4603-94FB-6DB58FE0F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0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F493-B3FC-4332-A289-FA68BB4A67E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503-5294-4603-94FB-6DB58FE0FB1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41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F493-B3FC-4332-A289-FA68BB4A67E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503-5294-4603-94FB-6DB58FE0F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48F493-B3FC-4332-A289-FA68BB4A67E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6F8503-5294-4603-94FB-6DB58FE0F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3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C8A8-6CD8-4155-9A9E-8A5E7805C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 of oops</a:t>
            </a:r>
          </a:p>
        </p:txBody>
      </p:sp>
    </p:spTree>
    <p:extLst>
      <p:ext uri="{BB962C8B-B14F-4D97-AF65-F5344CB8AC3E}">
        <p14:creationId xmlns:p14="http://schemas.microsoft.com/office/powerpoint/2010/main" val="44129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75C6-6E6D-458D-B1D0-C608C092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2CAA-F738-4B9B-97DB-30E43220F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a collection of objects of similar type. Once a class has been defined we can create any number of objects belonging to that class.</a:t>
            </a:r>
          </a:p>
          <a:p>
            <a:r>
              <a:rPr lang="en-US" dirty="0"/>
              <a:t>Example: Fruit </a:t>
            </a:r>
          </a:p>
        </p:txBody>
      </p:sp>
    </p:spTree>
    <p:extLst>
      <p:ext uri="{BB962C8B-B14F-4D97-AF65-F5344CB8AC3E}">
        <p14:creationId xmlns:p14="http://schemas.microsoft.com/office/powerpoint/2010/main" val="389924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0CF8-A398-4865-AAEB-14820D3B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BB94-A56B-4988-8F33-20C8BCD57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is the basic runtime entity. Objects are reference variables of type class and take space in the memory. </a:t>
            </a:r>
          </a:p>
          <a:p>
            <a:r>
              <a:rPr lang="en-US" dirty="0"/>
              <a:t>Any entity has state and behavior is known as an object. It can be physical and logical.</a:t>
            </a:r>
          </a:p>
          <a:p>
            <a:r>
              <a:rPr lang="en-US" dirty="0"/>
              <a:t>Example : chair, pen, table etc.</a:t>
            </a:r>
          </a:p>
        </p:txBody>
      </p:sp>
    </p:spTree>
    <p:extLst>
      <p:ext uri="{BB962C8B-B14F-4D97-AF65-F5344CB8AC3E}">
        <p14:creationId xmlns:p14="http://schemas.microsoft.com/office/powerpoint/2010/main" val="16545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48DA-A7C2-4706-AF6F-4904E9FB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 abstraction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0188-74D7-4527-92A0-D6AB92C0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Hiding the complexity of program is called abstraction and only essential features are represented.</a:t>
            </a:r>
          </a:p>
          <a:p>
            <a:r>
              <a:rPr lang="en-US" dirty="0"/>
              <a:t>In short we can say that internal working is hidden.</a:t>
            </a:r>
          </a:p>
          <a:p>
            <a:r>
              <a:rPr lang="en-US" dirty="0"/>
              <a:t>Example : Making coffee with coffee machine, Car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0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D2AD-EFE4-474E-8790-99AE5C25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3F4B6-BD4F-4DF1-B162-24A3B2A07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data and function into single unit called class and process is known as encapsulation.</a:t>
            </a:r>
          </a:p>
          <a:p>
            <a:r>
              <a:rPr lang="en-US" dirty="0"/>
              <a:t>Example: Gmail, School bag.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7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CA57-3FF3-4719-898C-B35CEC3F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E8D5-DE5B-4B56-A215-7E629B6A3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process by which one class acquires properties or features of another class.</a:t>
            </a:r>
          </a:p>
          <a:p>
            <a:r>
              <a:rPr lang="en-US" dirty="0"/>
              <a:t>Example : Parent- Child relation.</a:t>
            </a:r>
          </a:p>
        </p:txBody>
      </p:sp>
    </p:spTree>
    <p:extLst>
      <p:ext uri="{BB962C8B-B14F-4D97-AF65-F5344CB8AC3E}">
        <p14:creationId xmlns:p14="http://schemas.microsoft.com/office/powerpoint/2010/main" val="321148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1068-6FBA-4988-816A-DB10919E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A3A7A-E76D-445C-BE6C-252D186A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means ability to take more than one form.</a:t>
            </a:r>
          </a:p>
          <a:p>
            <a:r>
              <a:rPr lang="en-US" dirty="0"/>
              <a:t>In java we used method overloading and method overriding to achieve polymorphism.</a:t>
            </a:r>
          </a:p>
          <a:p>
            <a:r>
              <a:rPr lang="en-US" dirty="0"/>
              <a:t>Example :  A person at the same time can have different role.</a:t>
            </a:r>
          </a:p>
        </p:txBody>
      </p:sp>
    </p:spTree>
    <p:extLst>
      <p:ext uri="{BB962C8B-B14F-4D97-AF65-F5344CB8AC3E}">
        <p14:creationId xmlns:p14="http://schemas.microsoft.com/office/powerpoint/2010/main" val="296916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C285-090A-4086-A6E6-CD03DB98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10AA-7E4B-4B77-9F37-9CE03FF8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reuse also called software reuse, is the use of existing software or software knowledge to build new software. </a:t>
            </a:r>
          </a:p>
        </p:txBody>
      </p:sp>
    </p:spTree>
    <p:extLst>
      <p:ext uri="{BB962C8B-B14F-4D97-AF65-F5344CB8AC3E}">
        <p14:creationId xmlns:p14="http://schemas.microsoft.com/office/powerpoint/2010/main" val="2419060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</TotalTime>
  <Words>230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Features of oops</vt:lpstr>
      <vt:lpstr>Class</vt:lpstr>
      <vt:lpstr>Object </vt:lpstr>
      <vt:lpstr>Data  abstraction </vt:lpstr>
      <vt:lpstr>Encapsulation</vt:lpstr>
      <vt:lpstr>Inheritance</vt:lpstr>
      <vt:lpstr>polymorphism</vt:lpstr>
      <vt:lpstr>Reusability of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of oops</dc:title>
  <dc:creator>Dipali</dc:creator>
  <cp:lastModifiedBy>Dipali</cp:lastModifiedBy>
  <cp:revision>2</cp:revision>
  <dcterms:created xsi:type="dcterms:W3CDTF">2023-09-29T07:41:48Z</dcterms:created>
  <dcterms:modified xsi:type="dcterms:W3CDTF">2023-09-29T08:43:33Z</dcterms:modified>
</cp:coreProperties>
</file>