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2CF-156A-4350-B1FE-F9D33B67A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CB32-05BF-4D56-B14F-A3AC4C88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4AEB-4597-48E7-9A59-523675F9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0CF8-BBA2-4A2F-8534-CC9D4E64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518F-8943-4B35-A4ED-72AEF84D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58A3-3AAB-4DE5-86F8-C96E4DF6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3D211-6787-46BA-8D01-17C334326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4134-8534-4B9E-BAC1-524D917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FF9A-880F-44FC-A9DB-F597972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947-E93B-4FB1-AC63-1D042D57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6DBAE-BFFA-48B7-AEC9-87DC385D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8860-6FB6-444B-989B-B4F15A32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D189-6A90-40CC-81F9-B1C28C24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6694-34E1-463C-ABF3-88806C44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CF85-0DFF-4E77-A60A-E5994C34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8DA-3922-4A92-A13F-5AB0D61D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D764-D618-4BE6-835B-4B014A16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03ED-0045-48A1-9013-E31C4F49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A4F1-13B5-4013-8A15-125DE97D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D1C2-3096-4924-A776-7F62102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C811-4353-491B-88C7-6176275A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5DC7-20DC-482F-8B64-06EC86B7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E35E-7A4D-433A-8E21-58BCA254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6FEE-5CD6-4CBE-950A-1824009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C53D-E204-4509-B7C3-88A2A5AF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82C-7234-41CF-904E-EE805D1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1CE5-AF3D-400A-99AE-F6B4E023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E88EF-6A27-4B50-8B8C-A963EFC9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78469-77D3-4314-AB7C-058E1AB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F19D-B12D-4ADB-B9FE-8257B1F6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D09A-FF54-4505-A267-F4165B19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2225-1DC1-42AB-8C4C-3B648508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B97C-07F0-4CA1-9E8E-FCB5EF41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468FC-B2C7-4FAB-A234-8920282A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94E0-89C9-4740-A86F-9D7D18D8D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BE158-3FE5-47D9-81A1-BE89B93C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B1EC-4432-4371-A167-8CC88384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D20D4-BB9B-4C31-B96E-20EE1957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CAA4-7296-455B-9135-BE268D35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EA78-704A-48CA-9A9E-ED1404CC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97D5C-BB68-487D-A987-1240B3D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DE67D-0B3E-46E6-A767-06C6DF00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57F10-4E73-4D53-BE5F-39A7529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E767A-0DC1-41FC-8284-2EC011D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1E365-1BE8-44A6-A512-76BB733C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1359-3E5B-48DE-BCB2-9DCB2597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A359-1777-4F20-9EF6-31200919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3271-53E5-4BA4-B718-A7B1C316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12565-4633-4517-BD60-9593E37B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BA98-C0C0-426A-BBA4-07DB90D2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18A2-87F8-4A5B-B392-7938EB72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05CF-AE3A-478C-A56F-0DF8E477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655-18B2-4749-B197-DFDB7697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9947-C891-437C-BD3C-EC5AEF9F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49FF-94DC-4181-AA5F-4DE574A6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CB01-A89B-4077-BA3F-8AF05E2D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5B18-82B0-4EF5-B3DB-B21866A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9E67-BB57-4BD3-9D29-A996378A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CA454-9B8D-4AB4-90BA-78CBED1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53C8-DF73-4A4D-B5E4-E8D88CCF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EF6D-F354-4E77-9FF2-F1D881AA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3010-D015-4DEC-A83F-D7444453434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49-D28B-4044-A9DC-28DA34794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773-D603-4BF1-B50D-B4C9ACBF1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DF7A-06DB-4733-ACA3-50B8C4C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6540-3C04-4DBB-8D0E-65728541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567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07BD-C8CE-4C46-AA7E-878FFC09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0629"/>
            <a:ext cx="10058400" cy="4608465"/>
          </a:xfrm>
        </p:spPr>
        <p:txBody>
          <a:bodyPr>
            <a:normAutofit/>
          </a:bodyPr>
          <a:lstStyle/>
          <a:p>
            <a:r>
              <a:rPr lang="en-US" sz="1800" dirty="0"/>
              <a:t>James Gosling, Mike Sheridan, and Patrick Naughton initiated the java language in June 1991. The small team of sun engineers called green team.</a:t>
            </a:r>
          </a:p>
          <a:p>
            <a:r>
              <a:rPr lang="en-US" sz="1800" dirty="0"/>
              <a:t>Originally designed for small, embedded systems in electronic appliances like set-top boxes.</a:t>
            </a:r>
          </a:p>
          <a:p>
            <a:r>
              <a:rPr lang="en-US" sz="1800" dirty="0"/>
              <a:t>Firstly it was called “Green talk” by games gosling and file extension is .</a:t>
            </a:r>
            <a:r>
              <a:rPr lang="en-US" sz="1800" dirty="0" err="1"/>
              <a:t>gt.</a:t>
            </a:r>
            <a:endParaRPr lang="en-US" sz="1800" dirty="0"/>
          </a:p>
          <a:p>
            <a:r>
              <a:rPr lang="en-US" sz="1800" dirty="0"/>
              <a:t>After it was called Oak and was developed as a part of the green project.</a:t>
            </a:r>
          </a:p>
          <a:p>
            <a:r>
              <a:rPr lang="en-US" sz="1800" dirty="0"/>
              <a:t>In 1995 Oak was renamed as “Java” because it was already a trademark by Oak Technologies.</a:t>
            </a:r>
          </a:p>
          <a:p>
            <a:r>
              <a:rPr lang="en-US" sz="1800" dirty="0"/>
              <a:t>Why they choose java name for java language?</a:t>
            </a:r>
          </a:p>
          <a:p>
            <a:r>
              <a:rPr lang="en-US" sz="1800" dirty="0"/>
              <a:t>According to James Gosling “Java was one of the top choices” since java was so unique, most of team members preferred java.</a:t>
            </a:r>
          </a:p>
          <a:p>
            <a:r>
              <a:rPr lang="en-US" sz="1800" dirty="0"/>
              <a:t>Java is an island of Indonesia where first coffee was produced.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19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7762-908A-4C19-A086-6C3AF731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Java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ED32-59C3-480F-9856-35CEA61A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Standalone Application</a:t>
            </a:r>
          </a:p>
          <a:p>
            <a:pPr marL="0" indent="0">
              <a:buNone/>
            </a:pPr>
            <a:r>
              <a:rPr lang="en-US" sz="1800" b="1" dirty="0"/>
              <a:t>                  </a:t>
            </a:r>
            <a:r>
              <a:rPr lang="en-US" sz="1800" dirty="0"/>
              <a:t>It is also known as desktop application or window-based application. AWT and Swing are used in java for creating standalone application.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Web Application</a:t>
            </a:r>
          </a:p>
          <a:p>
            <a:pPr marL="0" indent="0">
              <a:buNone/>
            </a:pPr>
            <a:r>
              <a:rPr lang="en-US" sz="1800" dirty="0"/>
              <a:t>                  An application that runs on the server side and creates dynamic page, is called Web Application.</a:t>
            </a:r>
          </a:p>
          <a:p>
            <a:pPr marL="0" indent="0">
              <a:buNone/>
            </a:pPr>
            <a:r>
              <a:rPr lang="en-US" sz="1800" dirty="0"/>
              <a:t>  currently servlet, </a:t>
            </a:r>
            <a:r>
              <a:rPr lang="en-US" sz="1800" dirty="0" err="1"/>
              <a:t>jsp</a:t>
            </a:r>
            <a:r>
              <a:rPr lang="en-US" sz="1800" dirty="0"/>
              <a:t> , struts technologies are used for creating web application.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Enterprise Application</a:t>
            </a:r>
          </a:p>
          <a:p>
            <a:pPr marL="0" indent="0">
              <a:buNone/>
            </a:pPr>
            <a:r>
              <a:rPr lang="en-US" sz="1800" dirty="0"/>
              <a:t>                 An application that is distributed in nature, such as banking application etc. In java EJB is used for creating enterprise application.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Mobile Application </a:t>
            </a:r>
          </a:p>
          <a:p>
            <a:pPr marL="0" indent="0">
              <a:buNone/>
            </a:pPr>
            <a:r>
              <a:rPr lang="en-US" sz="1800" dirty="0"/>
              <a:t>                  An application that is created for mobile devices. Currently android and Java ME are used for creating mobile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4B37-16CE-4608-ACEF-5143FF33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0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F755-A53F-40D5-8D2B-C7C810D9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369"/>
            <a:ext cx="10515600" cy="4534594"/>
          </a:xfrm>
        </p:spPr>
        <p:txBody>
          <a:bodyPr/>
          <a:lstStyle/>
          <a:p>
            <a:r>
              <a:rPr lang="en-US" sz="1800" dirty="0"/>
              <a:t>Simple</a:t>
            </a:r>
          </a:p>
          <a:p>
            <a:r>
              <a:rPr lang="en-US" sz="1800" dirty="0"/>
              <a:t>Object Oriented</a:t>
            </a:r>
          </a:p>
          <a:p>
            <a:r>
              <a:rPr lang="en-US" sz="1800" dirty="0"/>
              <a:t>Platform Independent</a:t>
            </a:r>
          </a:p>
          <a:p>
            <a:r>
              <a:rPr lang="en-US" sz="1800" dirty="0"/>
              <a:t>Secured</a:t>
            </a:r>
          </a:p>
          <a:p>
            <a:r>
              <a:rPr lang="en-US" sz="1800" dirty="0"/>
              <a:t>Robust</a:t>
            </a:r>
          </a:p>
          <a:p>
            <a:r>
              <a:rPr lang="en-US" sz="1800" dirty="0"/>
              <a:t>High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2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History of Java</vt:lpstr>
      <vt:lpstr>Types of Java Application</vt:lpstr>
      <vt:lpstr>Features of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</dc:title>
  <dc:creator>Dipali</dc:creator>
  <cp:lastModifiedBy>Dipali</cp:lastModifiedBy>
  <cp:revision>6</cp:revision>
  <dcterms:created xsi:type="dcterms:W3CDTF">2023-09-30T08:47:38Z</dcterms:created>
  <dcterms:modified xsi:type="dcterms:W3CDTF">2023-10-01T08:16:58Z</dcterms:modified>
</cp:coreProperties>
</file>