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A40BA-BDBE-449E-AD3E-4BB35FC4996F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E0A750-3D88-42DA-A235-912FB79CCBDC}">
      <dgm:prSet phldrT="[Text]" custT="1"/>
      <dgm:spPr/>
      <dgm:t>
        <a:bodyPr/>
        <a:lstStyle/>
        <a:p>
          <a:r>
            <a:rPr lang="en-US" sz="1600" dirty="0"/>
            <a:t>       JDK</a:t>
          </a:r>
        </a:p>
      </dgm:t>
    </dgm:pt>
    <dgm:pt modelId="{13D034AC-74B5-4A5D-B895-F8B5C2E9B31A}" type="parTrans" cxnId="{1A27CA6C-A850-4349-A693-BF8B9B282710}">
      <dgm:prSet/>
      <dgm:spPr/>
      <dgm:t>
        <a:bodyPr/>
        <a:lstStyle/>
        <a:p>
          <a:endParaRPr lang="en-US"/>
        </a:p>
      </dgm:t>
    </dgm:pt>
    <dgm:pt modelId="{7A3FDDEA-7D6F-4E57-BFC2-3C331BED6368}" type="sibTrans" cxnId="{1A27CA6C-A850-4349-A693-BF8B9B282710}">
      <dgm:prSet/>
      <dgm:spPr/>
      <dgm:t>
        <a:bodyPr/>
        <a:lstStyle/>
        <a:p>
          <a:endParaRPr lang="en-US"/>
        </a:p>
      </dgm:t>
    </dgm:pt>
    <dgm:pt modelId="{A28280B1-0AA3-44F0-B28F-231D7F10E101}">
      <dgm:prSet phldrT="[Text]" custT="1"/>
      <dgm:spPr/>
      <dgm:t>
        <a:bodyPr/>
        <a:lstStyle/>
        <a:p>
          <a:r>
            <a:rPr lang="en-US" sz="1600" dirty="0"/>
            <a:t>  JRE</a:t>
          </a:r>
        </a:p>
      </dgm:t>
    </dgm:pt>
    <dgm:pt modelId="{46A72BB0-3E85-4D87-8CD7-5D30C972366B}" type="parTrans" cxnId="{574FDC9F-DA73-4FFD-9EFD-10036814BD27}">
      <dgm:prSet/>
      <dgm:spPr/>
      <dgm:t>
        <a:bodyPr/>
        <a:lstStyle/>
        <a:p>
          <a:endParaRPr lang="en-US"/>
        </a:p>
      </dgm:t>
    </dgm:pt>
    <dgm:pt modelId="{05C51247-8AA7-4172-A75D-4FD1E2F7D768}" type="sibTrans" cxnId="{574FDC9F-DA73-4FFD-9EFD-10036814BD27}">
      <dgm:prSet/>
      <dgm:spPr/>
      <dgm:t>
        <a:bodyPr/>
        <a:lstStyle/>
        <a:p>
          <a:endParaRPr lang="en-US"/>
        </a:p>
      </dgm:t>
    </dgm:pt>
    <dgm:pt modelId="{D0462DBB-B6C7-4A76-A08C-EEFE8FD0F6E1}">
      <dgm:prSet phldrT="[Text]" custT="1"/>
      <dgm:spPr/>
      <dgm:t>
        <a:bodyPr/>
        <a:lstStyle/>
        <a:p>
          <a:r>
            <a:rPr lang="en-US" sz="1600" dirty="0"/>
            <a:t>JVM</a:t>
          </a:r>
        </a:p>
      </dgm:t>
    </dgm:pt>
    <dgm:pt modelId="{6ED02F0E-D685-41AE-A7F8-3A91B3D9459A}" type="parTrans" cxnId="{0759D93E-013E-42C0-BEBD-3D2B7FEFB2AC}">
      <dgm:prSet/>
      <dgm:spPr/>
      <dgm:t>
        <a:bodyPr/>
        <a:lstStyle/>
        <a:p>
          <a:endParaRPr lang="en-US"/>
        </a:p>
      </dgm:t>
    </dgm:pt>
    <dgm:pt modelId="{6965369D-3647-44F8-B015-092A92919FA1}" type="sibTrans" cxnId="{0759D93E-013E-42C0-BEBD-3D2B7FEFB2AC}">
      <dgm:prSet/>
      <dgm:spPr/>
      <dgm:t>
        <a:bodyPr/>
        <a:lstStyle/>
        <a:p>
          <a:endParaRPr lang="en-US"/>
        </a:p>
      </dgm:t>
    </dgm:pt>
    <dgm:pt modelId="{F45D8F9D-1801-4994-B653-69504B87AED4}" type="pres">
      <dgm:prSet presAssocID="{01CA40BA-BDBE-449E-AD3E-4BB35FC4996F}" presName="Name0" presStyleCnt="0">
        <dgm:presLayoutVars>
          <dgm:chMax val="7"/>
          <dgm:resizeHandles val="exact"/>
        </dgm:presLayoutVars>
      </dgm:prSet>
      <dgm:spPr/>
    </dgm:pt>
    <dgm:pt modelId="{37062E07-29F0-4049-8111-D27BF90BCEF2}" type="pres">
      <dgm:prSet presAssocID="{01CA40BA-BDBE-449E-AD3E-4BB35FC4996F}" presName="comp1" presStyleCnt="0"/>
      <dgm:spPr/>
    </dgm:pt>
    <dgm:pt modelId="{C66DCFB4-0427-47D2-B413-D15E310DDA01}" type="pres">
      <dgm:prSet presAssocID="{01CA40BA-BDBE-449E-AD3E-4BB35FC4996F}" presName="circle1" presStyleLbl="node1" presStyleIdx="0" presStyleCnt="3" custScaleX="74945" custScaleY="77143" custLinFactNeighborX="2002" custLinFactNeighborY="-272"/>
      <dgm:spPr/>
    </dgm:pt>
    <dgm:pt modelId="{1BE44282-5B80-4989-88F4-4826F3FDD876}" type="pres">
      <dgm:prSet presAssocID="{01CA40BA-BDBE-449E-AD3E-4BB35FC4996F}" presName="c1text" presStyleLbl="node1" presStyleIdx="0" presStyleCnt="3">
        <dgm:presLayoutVars>
          <dgm:bulletEnabled val="1"/>
        </dgm:presLayoutVars>
      </dgm:prSet>
      <dgm:spPr/>
    </dgm:pt>
    <dgm:pt modelId="{710A0471-51BF-42CB-9E88-4053AE1038FC}" type="pres">
      <dgm:prSet presAssocID="{01CA40BA-BDBE-449E-AD3E-4BB35FC4996F}" presName="comp2" presStyleCnt="0"/>
      <dgm:spPr/>
    </dgm:pt>
    <dgm:pt modelId="{1945D161-8A44-4C0D-BE5F-FD58E4F6E491}" type="pres">
      <dgm:prSet presAssocID="{01CA40BA-BDBE-449E-AD3E-4BB35FC4996F}" presName="circle2" presStyleLbl="node1" presStyleIdx="1" presStyleCnt="3" custScaleX="58200" custScaleY="58785" custLinFactNeighborX="4150" custLinFactNeighborY="-20116"/>
      <dgm:spPr/>
    </dgm:pt>
    <dgm:pt modelId="{988C89C6-DB08-463E-A79C-F2F20292378A}" type="pres">
      <dgm:prSet presAssocID="{01CA40BA-BDBE-449E-AD3E-4BB35FC4996F}" presName="c2text" presStyleLbl="node1" presStyleIdx="1" presStyleCnt="3">
        <dgm:presLayoutVars>
          <dgm:bulletEnabled val="1"/>
        </dgm:presLayoutVars>
      </dgm:prSet>
      <dgm:spPr/>
    </dgm:pt>
    <dgm:pt modelId="{064D7E1E-3B31-4ACA-9757-3A85FCB2BD29}" type="pres">
      <dgm:prSet presAssocID="{01CA40BA-BDBE-449E-AD3E-4BB35FC4996F}" presName="comp3" presStyleCnt="0"/>
      <dgm:spPr/>
    </dgm:pt>
    <dgm:pt modelId="{D2EB6C56-C660-4F2C-8128-71770CD3A0BF}" type="pres">
      <dgm:prSet presAssocID="{01CA40BA-BDBE-449E-AD3E-4BB35FC4996F}" presName="circle3" presStyleLbl="node1" presStyleIdx="2" presStyleCnt="3" custScaleX="44712" custScaleY="42036" custLinFactNeighborX="8744" custLinFactNeighborY="-56963"/>
      <dgm:spPr/>
    </dgm:pt>
    <dgm:pt modelId="{FFB54B10-0324-48B9-BEA0-2C95722540E6}" type="pres">
      <dgm:prSet presAssocID="{01CA40BA-BDBE-449E-AD3E-4BB35FC4996F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61EDC0E-C001-4AF8-8FE2-A9722E7B4DE5}" type="presOf" srcId="{D0462DBB-B6C7-4A76-A08C-EEFE8FD0F6E1}" destId="{FFB54B10-0324-48B9-BEA0-2C95722540E6}" srcOrd="1" destOrd="0" presId="urn:microsoft.com/office/officeart/2005/8/layout/venn2"/>
    <dgm:cxn modelId="{0759D93E-013E-42C0-BEBD-3D2B7FEFB2AC}" srcId="{01CA40BA-BDBE-449E-AD3E-4BB35FC4996F}" destId="{D0462DBB-B6C7-4A76-A08C-EEFE8FD0F6E1}" srcOrd="2" destOrd="0" parTransId="{6ED02F0E-D685-41AE-A7F8-3A91B3D9459A}" sibTransId="{6965369D-3647-44F8-B015-092A92919FA1}"/>
    <dgm:cxn modelId="{1A27CA6C-A850-4349-A693-BF8B9B282710}" srcId="{01CA40BA-BDBE-449E-AD3E-4BB35FC4996F}" destId="{B8E0A750-3D88-42DA-A235-912FB79CCBDC}" srcOrd="0" destOrd="0" parTransId="{13D034AC-74B5-4A5D-B895-F8B5C2E9B31A}" sibTransId="{7A3FDDEA-7D6F-4E57-BFC2-3C331BED6368}"/>
    <dgm:cxn modelId="{918A704D-68EB-4C64-9E80-1C3F3D908018}" type="presOf" srcId="{A28280B1-0AA3-44F0-B28F-231D7F10E101}" destId="{988C89C6-DB08-463E-A79C-F2F20292378A}" srcOrd="1" destOrd="0" presId="urn:microsoft.com/office/officeart/2005/8/layout/venn2"/>
    <dgm:cxn modelId="{7C77F785-13B8-421D-BB3E-5E5A895171C8}" type="presOf" srcId="{B8E0A750-3D88-42DA-A235-912FB79CCBDC}" destId="{C66DCFB4-0427-47D2-B413-D15E310DDA01}" srcOrd="0" destOrd="0" presId="urn:microsoft.com/office/officeart/2005/8/layout/venn2"/>
    <dgm:cxn modelId="{1C6A7A90-8043-4FCF-AB2E-1C6A08CC73A3}" type="presOf" srcId="{01CA40BA-BDBE-449E-AD3E-4BB35FC4996F}" destId="{F45D8F9D-1801-4994-B653-69504B87AED4}" srcOrd="0" destOrd="0" presId="urn:microsoft.com/office/officeart/2005/8/layout/venn2"/>
    <dgm:cxn modelId="{AF0CFD96-1636-4C47-A1AF-261D3CE538B2}" type="presOf" srcId="{A28280B1-0AA3-44F0-B28F-231D7F10E101}" destId="{1945D161-8A44-4C0D-BE5F-FD58E4F6E491}" srcOrd="0" destOrd="0" presId="urn:microsoft.com/office/officeart/2005/8/layout/venn2"/>
    <dgm:cxn modelId="{574FDC9F-DA73-4FFD-9EFD-10036814BD27}" srcId="{01CA40BA-BDBE-449E-AD3E-4BB35FC4996F}" destId="{A28280B1-0AA3-44F0-B28F-231D7F10E101}" srcOrd="1" destOrd="0" parTransId="{46A72BB0-3E85-4D87-8CD7-5D30C972366B}" sibTransId="{05C51247-8AA7-4172-A75D-4FD1E2F7D768}"/>
    <dgm:cxn modelId="{C8ED70A4-3D8B-48DD-BD1C-F3E4180D6C59}" type="presOf" srcId="{D0462DBB-B6C7-4A76-A08C-EEFE8FD0F6E1}" destId="{D2EB6C56-C660-4F2C-8128-71770CD3A0BF}" srcOrd="0" destOrd="0" presId="urn:microsoft.com/office/officeart/2005/8/layout/venn2"/>
    <dgm:cxn modelId="{C31885E0-2B19-4DDD-98FF-1007EFA54B6F}" type="presOf" srcId="{B8E0A750-3D88-42DA-A235-912FB79CCBDC}" destId="{1BE44282-5B80-4989-88F4-4826F3FDD876}" srcOrd="1" destOrd="0" presId="urn:microsoft.com/office/officeart/2005/8/layout/venn2"/>
    <dgm:cxn modelId="{C627304F-8F03-40D4-8CB2-425CF63B7D23}" type="presParOf" srcId="{F45D8F9D-1801-4994-B653-69504B87AED4}" destId="{37062E07-29F0-4049-8111-D27BF90BCEF2}" srcOrd="0" destOrd="0" presId="urn:microsoft.com/office/officeart/2005/8/layout/venn2"/>
    <dgm:cxn modelId="{A15D8BBB-BEF1-4722-9077-741C674273A4}" type="presParOf" srcId="{37062E07-29F0-4049-8111-D27BF90BCEF2}" destId="{C66DCFB4-0427-47D2-B413-D15E310DDA01}" srcOrd="0" destOrd="0" presId="urn:microsoft.com/office/officeart/2005/8/layout/venn2"/>
    <dgm:cxn modelId="{CB8078E6-A4E4-4270-93E4-4CCBDDAB6678}" type="presParOf" srcId="{37062E07-29F0-4049-8111-D27BF90BCEF2}" destId="{1BE44282-5B80-4989-88F4-4826F3FDD876}" srcOrd="1" destOrd="0" presId="urn:microsoft.com/office/officeart/2005/8/layout/venn2"/>
    <dgm:cxn modelId="{6558F1B2-3A46-4880-A729-06F53DA1DD5E}" type="presParOf" srcId="{F45D8F9D-1801-4994-B653-69504B87AED4}" destId="{710A0471-51BF-42CB-9E88-4053AE1038FC}" srcOrd="1" destOrd="0" presId="urn:microsoft.com/office/officeart/2005/8/layout/venn2"/>
    <dgm:cxn modelId="{95CB0C19-39E9-4228-9548-8498662AACB1}" type="presParOf" srcId="{710A0471-51BF-42CB-9E88-4053AE1038FC}" destId="{1945D161-8A44-4C0D-BE5F-FD58E4F6E491}" srcOrd="0" destOrd="0" presId="urn:microsoft.com/office/officeart/2005/8/layout/venn2"/>
    <dgm:cxn modelId="{6607F8C6-17A5-4EA1-AD7A-4206FD3F59C6}" type="presParOf" srcId="{710A0471-51BF-42CB-9E88-4053AE1038FC}" destId="{988C89C6-DB08-463E-A79C-F2F20292378A}" srcOrd="1" destOrd="0" presId="urn:microsoft.com/office/officeart/2005/8/layout/venn2"/>
    <dgm:cxn modelId="{83C8481D-9F93-4698-8677-FA97BB3B13F0}" type="presParOf" srcId="{F45D8F9D-1801-4994-B653-69504B87AED4}" destId="{064D7E1E-3B31-4ACA-9757-3A85FCB2BD29}" srcOrd="2" destOrd="0" presId="urn:microsoft.com/office/officeart/2005/8/layout/venn2"/>
    <dgm:cxn modelId="{C2027C61-9157-4EEA-922B-69054E3638DD}" type="presParOf" srcId="{064D7E1E-3B31-4ACA-9757-3A85FCB2BD29}" destId="{D2EB6C56-C660-4F2C-8128-71770CD3A0BF}" srcOrd="0" destOrd="0" presId="urn:microsoft.com/office/officeart/2005/8/layout/venn2"/>
    <dgm:cxn modelId="{6691D03C-EDA1-4A5E-9038-25994E3376C6}" type="presParOf" srcId="{064D7E1E-3B31-4ACA-9757-3A85FCB2BD29}" destId="{FFB54B10-0324-48B9-BEA0-2C95722540E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DCFB4-0427-47D2-B413-D15E310DDA01}">
      <dsp:nvSpPr>
        <dsp:cNvPr id="0" name=""/>
        <dsp:cNvSpPr/>
      </dsp:nvSpPr>
      <dsp:spPr>
        <a:xfrm>
          <a:off x="2189087" y="727971"/>
          <a:ext cx="4890226" cy="50336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  JDK</a:t>
          </a:r>
        </a:p>
      </dsp:txBody>
      <dsp:txXfrm>
        <a:off x="3779633" y="979653"/>
        <a:ext cx="1709134" cy="755047"/>
      </dsp:txXfrm>
    </dsp:sp>
    <dsp:sp modelId="{1945D161-8A44-4C0D-BE5F-FD58E4F6E491}">
      <dsp:nvSpPr>
        <dsp:cNvPr id="0" name=""/>
        <dsp:cNvSpPr/>
      </dsp:nvSpPr>
      <dsp:spPr>
        <a:xfrm>
          <a:off x="3282561" y="1655324"/>
          <a:ext cx="2848200" cy="287682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JRE</a:t>
          </a:r>
        </a:p>
      </dsp:txBody>
      <dsp:txXfrm>
        <a:off x="4043030" y="1835126"/>
        <a:ext cx="1327261" cy="539405"/>
      </dsp:txXfrm>
    </dsp:sp>
    <dsp:sp modelId="{D2EB6C56-C660-4F2C-8128-71770CD3A0BF}">
      <dsp:nvSpPr>
        <dsp:cNvPr id="0" name=""/>
        <dsp:cNvSpPr/>
      </dsp:nvSpPr>
      <dsp:spPr>
        <a:xfrm>
          <a:off x="4059470" y="2349651"/>
          <a:ext cx="1458748" cy="137144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JVM</a:t>
          </a:r>
        </a:p>
      </dsp:txBody>
      <dsp:txXfrm>
        <a:off x="4273099" y="2692511"/>
        <a:ext cx="1031490" cy="685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D54E-39E5-4690-9F6A-0937AA391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91A49-0884-4343-B209-6E288AA1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1DD0-67D9-4F0B-8EF9-EBC2F6C8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D18-D202-4058-9DD1-18727AA8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121F-7C83-44E3-B588-9E2DF361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A00E-C04E-4396-A421-19579CA1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49077-CDB7-494D-A4D8-53429DE11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5A4FD-2929-466D-B517-C7435D3B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42AB-20E6-45AE-BBF6-EE03EADC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87CE-434F-4D8C-8E91-3F7BD69D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7CD0D-462E-4E05-B3E7-3563AB895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BA4D-20E4-4FA5-B8A6-FB1A49438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7AE6-86EE-45EB-B8A9-EC14A980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ECD6-858A-4EA2-AFF1-453EE71E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C192-A557-4067-A2BF-B4EFA467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CB73-B43B-464F-9281-DF120F31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B52-0BFA-4EAB-A082-0BAACE34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68CF-1152-47B3-9A28-AFA8F56C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6ED1-7D4E-409C-854F-2B5AA1E1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CEA9-2682-402B-8F4E-9A9BFBE2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6BF-4F84-4693-A03E-4C5484CB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7C2FC-A2AD-46F2-9C94-88CAE3C1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4D79-5A83-4DC5-A19E-2A0BEC23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FB8FF-8BAB-4A07-8413-BB0E56E9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F0C3-3279-4375-90A6-0CF86D75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CFB9-A0A6-4189-B281-51031B55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25C-A532-49E0-9ED6-FFBD9F2ED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756E-0A7C-4863-8FAD-CAA4D2014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0272D-AD6D-46F6-9B17-94F1F672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2281D-AFC4-420E-B652-3A599870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AD1CA-8577-4361-A491-95A72BA5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52A4-56D5-4263-B169-4FC858F8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18DE9-8F4F-4425-8BF1-A9A8F1E17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53869-86B5-48BD-AB7D-C7E7C9884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C8AED-98C1-4498-81E0-14BB40FAB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3438D-AE6E-49DE-92C8-39F994549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15B2C-666A-4207-83EE-AA427ED6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A81B8-62E2-4B47-9FE2-142E8601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EB819-9101-4AB4-B009-D6CE2BBD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A557-7EC3-46CC-80AC-C2A9924E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14C34-B4AD-4200-BD8A-36EB9691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34C0D-899E-468C-BEC9-043B5488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FA260-0412-44C9-84AD-4F0488D7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5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F900B-3129-4299-A13E-BF2B4610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3B6FD-9A55-4873-97E3-1AD9404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F483-AF01-426D-A797-D36EC0F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2EB9-7E16-4AA9-8C9D-CA2BEC8C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7AE9-2584-44CF-B81F-AB15F037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94CCD-48FB-4812-B2BF-D3F91FD6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198C-6708-4A45-A272-3BACEC81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B7013-E946-435C-85A7-A8F23F61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14615-FEEE-4D75-947E-E82C331E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3B6B-D603-49E1-A4D8-192581A0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B48BE-CC63-42D0-B48D-8EE881AC5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4270F-D56D-4DA3-A170-FBB65B460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29047-5D4F-4571-AB1F-226BE843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07928-2956-4F8C-8456-17289AF9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04F2-AB56-497B-9D89-FFAC52FB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7F0BE-1E0B-46C2-B831-54D1A65F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74FA0-8F3C-4CEF-A739-007E1BF3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699A-BE34-4DD9-9E16-8813EBDFA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E788-FB5D-4B18-BE11-FD3E1F93922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E8BD-317F-4327-AD89-0D48CE85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D961-605B-4C13-A2B8-2451FE60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8C44-3AE3-48A8-9FCF-C3F2EA18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78CF-E7E0-465B-993C-81AAF78F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480"/>
            <a:ext cx="10515600" cy="5413483"/>
          </a:xfrm>
        </p:spPr>
        <p:txBody>
          <a:bodyPr/>
          <a:lstStyle/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Components of JAVA</a:t>
            </a:r>
          </a:p>
          <a:p>
            <a:r>
              <a:rPr lang="en-US" sz="3200" dirty="0"/>
              <a:t>What is JDK?</a:t>
            </a:r>
          </a:p>
          <a:p>
            <a:r>
              <a:rPr lang="en-US" sz="3200" dirty="0"/>
              <a:t>What is JVM?</a:t>
            </a:r>
          </a:p>
          <a:p>
            <a:r>
              <a:rPr lang="en-US" sz="3200" dirty="0"/>
              <a:t>What is JRE?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4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763E-FA83-4C0C-A21E-36D74377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JDK?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915C-B4E7-4BCA-98C9-7A35BF6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JDK is an acronym for Java Development Kit. It physically exists. </a:t>
            </a:r>
          </a:p>
          <a:p>
            <a:r>
              <a:rPr lang="en-US" dirty="0"/>
              <a:t>It is used for developing , debugging , testing and executing java programs.</a:t>
            </a:r>
          </a:p>
          <a:p>
            <a:r>
              <a:rPr lang="en-US" dirty="0"/>
              <a:t>It contains JRE + development tools.</a:t>
            </a:r>
          </a:p>
          <a:p>
            <a:r>
              <a:rPr lang="en-US" dirty="0"/>
              <a:t>Development tools:</a:t>
            </a:r>
          </a:p>
          <a:p>
            <a:pPr marL="0" indent="0">
              <a:buNone/>
            </a:pPr>
            <a:r>
              <a:rPr lang="en-US" dirty="0"/>
              <a:t>                 -     javac(java compiler) </a:t>
            </a:r>
          </a:p>
          <a:p>
            <a:pPr marL="0" indent="0">
              <a:buNone/>
            </a:pPr>
            <a:r>
              <a:rPr lang="en-US" dirty="0"/>
              <a:t>                 -     java(java interpreter)</a:t>
            </a:r>
          </a:p>
          <a:p>
            <a:pPr marL="0" indent="0">
              <a:buNone/>
            </a:pPr>
            <a:r>
              <a:rPr lang="en-US" dirty="0"/>
              <a:t>                 -     jar(java archive)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13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4CF7-35BE-4C38-9A27-8B7D2D2F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4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JRE?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AA3E-BDBB-42A6-9F38-6C3155A1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r>
              <a:rPr lang="en-US" dirty="0"/>
              <a:t>JRE is an acronym for java runtime environment.</a:t>
            </a:r>
          </a:p>
          <a:p>
            <a:r>
              <a:rPr lang="en-US" dirty="0"/>
              <a:t>It is used to provide runtime environment.</a:t>
            </a:r>
          </a:p>
          <a:p>
            <a:r>
              <a:rPr lang="en-US" dirty="0"/>
              <a:t>It is implementation of JVM.</a:t>
            </a:r>
          </a:p>
          <a:p>
            <a:r>
              <a:rPr lang="en-US" dirty="0"/>
              <a:t>It contains set of libraries + other files that JVM uses at runtime.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JVM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Bytecode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3171-2EC5-4A22-84EC-3A06587D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JVM?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8E1E-7499-4CDC-95B6-3E68E7E8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5001426"/>
          </a:xfrm>
        </p:spPr>
        <p:txBody>
          <a:bodyPr>
            <a:normAutofit/>
          </a:bodyPr>
          <a:lstStyle/>
          <a:p>
            <a:r>
              <a:rPr lang="en-US" dirty="0"/>
              <a:t>JVM is stands for java virtual machine.</a:t>
            </a:r>
          </a:p>
          <a:p>
            <a:r>
              <a:rPr lang="en-US" dirty="0"/>
              <a:t>It  is specification in which java bytecode can be executed.</a:t>
            </a:r>
          </a:p>
          <a:p>
            <a:r>
              <a:rPr lang="en-US" dirty="0"/>
              <a:t>JVM,JRE,JDK are platform dependent because configuration of each OS differs.</a:t>
            </a:r>
          </a:p>
          <a:p>
            <a:r>
              <a:rPr lang="en-US" dirty="0"/>
              <a:t>But java application is platform independent.</a:t>
            </a:r>
          </a:p>
          <a:p>
            <a:r>
              <a:rPr lang="en-US" dirty="0"/>
              <a:t>JVM performs the following tasks</a:t>
            </a:r>
          </a:p>
          <a:p>
            <a:pPr marL="0" indent="0">
              <a:buNone/>
            </a:pPr>
            <a:r>
              <a:rPr lang="en-US" dirty="0"/>
              <a:t>      - Loads code</a:t>
            </a:r>
          </a:p>
          <a:p>
            <a:pPr marL="0" indent="0">
              <a:buNone/>
            </a:pPr>
            <a:r>
              <a:rPr lang="en-US" dirty="0"/>
              <a:t>      - verifies code</a:t>
            </a:r>
          </a:p>
          <a:p>
            <a:pPr marL="0" indent="0">
              <a:buNone/>
            </a:pPr>
            <a:r>
              <a:rPr lang="en-US" dirty="0"/>
              <a:t>      - Executes code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4A6598-00EB-45E8-BDE6-58948A4C6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2648"/>
              </p:ext>
            </p:extLst>
          </p:nvPr>
        </p:nvGraphicFramePr>
        <p:xfrm>
          <a:off x="642891" y="266330"/>
          <a:ext cx="9007136" cy="652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96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05F85C-D1E8-4892-BBBC-7378E4BF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550" y="1583202"/>
            <a:ext cx="2088962" cy="7294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A32F9D-D768-4770-91A9-D4DBDF7B1A69}"/>
              </a:ext>
            </a:extLst>
          </p:cNvPr>
          <p:cNvSpPr/>
          <p:nvPr/>
        </p:nvSpPr>
        <p:spPr>
          <a:xfrm>
            <a:off x="4776185" y="334808"/>
            <a:ext cx="1953089" cy="869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Java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9CAF23-C67C-4AB9-A505-50C646ED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25" y="2693999"/>
            <a:ext cx="2088963" cy="812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626A7-305A-451F-939D-F657E11E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348" y="4268280"/>
            <a:ext cx="1548518" cy="7376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5522CA-72CB-4868-991F-288A6E6DC6EC}"/>
              </a:ext>
            </a:extLst>
          </p:cNvPr>
          <p:cNvCxnSpPr/>
          <p:nvPr/>
        </p:nvCxnSpPr>
        <p:spPr>
          <a:xfrm>
            <a:off x="5752729" y="1296140"/>
            <a:ext cx="0" cy="1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D17CF1-1D7D-4CD2-87FC-731211E656ED}"/>
              </a:ext>
            </a:extLst>
          </p:cNvPr>
          <p:cNvCxnSpPr>
            <a:cxnSpLocks/>
          </p:cNvCxnSpPr>
          <p:nvPr/>
        </p:nvCxnSpPr>
        <p:spPr>
          <a:xfrm>
            <a:off x="5794032" y="2414726"/>
            <a:ext cx="3086" cy="1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28BE05-D85B-4FC8-B7B9-4BB3659323A3}"/>
              </a:ext>
            </a:extLst>
          </p:cNvPr>
          <p:cNvCxnSpPr/>
          <p:nvPr/>
        </p:nvCxnSpPr>
        <p:spPr>
          <a:xfrm>
            <a:off x="5794031" y="3622089"/>
            <a:ext cx="0" cy="5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47FC7B-47B5-48BD-80B5-E838DC0EF64F}"/>
              </a:ext>
            </a:extLst>
          </p:cNvPr>
          <p:cNvSpPr txBox="1"/>
          <p:nvPr/>
        </p:nvSpPr>
        <p:spPr>
          <a:xfrm>
            <a:off x="5098250" y="1766514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JAVAC compiler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568426-3B5C-46B6-A9B1-2F5105CF7BB6}"/>
              </a:ext>
            </a:extLst>
          </p:cNvPr>
          <p:cNvSpPr txBox="1"/>
          <p:nvPr/>
        </p:nvSpPr>
        <p:spPr>
          <a:xfrm>
            <a:off x="5193437" y="2897863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Byte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D5C38-D3FE-4576-879C-1AB395943642}"/>
              </a:ext>
            </a:extLst>
          </p:cNvPr>
          <p:cNvSpPr txBox="1"/>
          <p:nvPr/>
        </p:nvSpPr>
        <p:spPr>
          <a:xfrm>
            <a:off x="5450889" y="4456590"/>
            <a:ext cx="64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52397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What is JDK?</vt:lpstr>
      <vt:lpstr>What is JRE?</vt:lpstr>
      <vt:lpstr>What is JVM?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Dipali</dc:creator>
  <cp:lastModifiedBy>Dipali</cp:lastModifiedBy>
  <cp:revision>3</cp:revision>
  <dcterms:created xsi:type="dcterms:W3CDTF">2023-10-02T07:20:23Z</dcterms:created>
  <dcterms:modified xsi:type="dcterms:W3CDTF">2023-10-02T09:22:26Z</dcterms:modified>
</cp:coreProperties>
</file>