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4286-E6C9-45CB-A4DA-A8665647F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7FCD5D-CAA3-4F6B-A720-69E9C7B92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02E2C-0AB3-4A47-8DA9-17335C465EE3}"/>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9D6750C7-EA73-4165-B722-3DF469150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753E8-69E5-48A2-A904-FB0B48811342}"/>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328452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9DA7-99CC-47C2-BB2B-81DC524DD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8635A-CCF6-4E63-B7A5-EF40ED629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74F70-2592-4009-8395-B358A032861E}"/>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1CA22EB7-3A40-40FE-8333-AA1B1D601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C228C-8F2B-4004-80E7-3771F100F63F}"/>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5619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26B7-035A-4072-B483-5F19E1EE3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9E0B-0192-43DE-A6BD-5E108AC99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FA993-1E03-4FBD-8211-642142561D5F}"/>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681C9F7D-7086-4AC2-9143-D9961421B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5CFE3-2F21-495E-A884-B436E2E4BEF0}"/>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351658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5127-E678-407D-B23A-224B3E549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1BD12-D15B-445A-A5D7-0CF540A02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F8B75-985B-46A2-A69A-F80B48FB4000}"/>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8DD87B89-9EA8-4704-AECE-9D47F4DE0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17A98-56B6-4134-A514-7E18B6F1CE94}"/>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109581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32D4-37D6-40DD-95B4-AFED7B278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19433D-6380-4294-B64A-D45B4681C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0B881-868A-4E37-B8B8-0943543BFF97}"/>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8C6FB575-DB18-4BFF-83B7-60A7421DA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9325A-66B3-4A49-B7E4-3F7D7DD4696A}"/>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49440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B3EF-BA3C-46F7-B01C-83703D610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27651-D970-4F44-A943-788727461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24FBA-5D78-421A-8BCA-1830575FAF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C8A65-176E-400F-9162-8891D0F8F226}"/>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6" name="Footer Placeholder 5">
            <a:extLst>
              <a:ext uri="{FF2B5EF4-FFF2-40B4-BE49-F238E27FC236}">
                <a16:creationId xmlns:a16="http://schemas.microsoft.com/office/drawing/2014/main" id="{A636168C-6473-4E93-AFA7-9A067D863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CBF59-BA61-4D80-AD19-7577BF06BC07}"/>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53685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303E-B79F-4975-A15B-F447CCFFF4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A559C-4592-4015-A11B-DA2FD966C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6EDC-9FAE-435E-A57A-B6CE44333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61403-BB82-40CF-B54F-BA8CE8B85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F6FDB-0D5B-4B5C-AF9E-566EA6E08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39DD6E-4B49-4F4D-A483-631BE9FAAE01}"/>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8" name="Footer Placeholder 7">
            <a:extLst>
              <a:ext uri="{FF2B5EF4-FFF2-40B4-BE49-F238E27FC236}">
                <a16:creationId xmlns:a16="http://schemas.microsoft.com/office/drawing/2014/main" id="{812299B0-71D1-473F-971E-22F70EDB0E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19073-0970-4FF3-A463-856DB82C1965}"/>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334436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3690-0435-40BB-A87B-09E51F91F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3689C6-00A6-4D82-B54F-3DB8A438C88E}"/>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4" name="Footer Placeholder 3">
            <a:extLst>
              <a:ext uri="{FF2B5EF4-FFF2-40B4-BE49-F238E27FC236}">
                <a16:creationId xmlns:a16="http://schemas.microsoft.com/office/drawing/2014/main" id="{A4059C1C-A4CA-4342-B3FB-8E521F7BE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B0A09-7D95-4065-BE72-E6BDAB7F131F}"/>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318978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BAE49-6446-41FB-90C3-933F0D4E8A6F}"/>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3" name="Footer Placeholder 2">
            <a:extLst>
              <a:ext uri="{FF2B5EF4-FFF2-40B4-BE49-F238E27FC236}">
                <a16:creationId xmlns:a16="http://schemas.microsoft.com/office/drawing/2014/main" id="{0746B93F-48A8-4B2F-80A3-15D4079974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F4E664-3645-46BE-9759-8D5E60DC3507}"/>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66255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D6FE-0280-4E55-9388-19500290C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C34F45-6DCF-44F8-B236-D867639A4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3DB6D-2868-4D11-9412-954EFCD86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6DD0F-B2AE-4E6A-A112-E26DCD89D4F7}"/>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6" name="Footer Placeholder 5">
            <a:extLst>
              <a:ext uri="{FF2B5EF4-FFF2-40B4-BE49-F238E27FC236}">
                <a16:creationId xmlns:a16="http://schemas.microsoft.com/office/drawing/2014/main" id="{7152CF9B-17C6-4BFE-80AE-469784CA4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3264D-3D80-4E97-A8D6-016EE1369123}"/>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55016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4598-1A72-4C4B-AD16-884F173D3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C75B09-AD2E-4ECE-AD91-C1CB8C83D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BBC9A-84B9-434F-BF82-3A05D8351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E0D48-0B89-4DE2-BF85-3EF779EB455D}"/>
              </a:ext>
            </a:extLst>
          </p:cNvPr>
          <p:cNvSpPr>
            <a:spLocks noGrp="1"/>
          </p:cNvSpPr>
          <p:nvPr>
            <p:ph type="dt" sz="half" idx="10"/>
          </p:nvPr>
        </p:nvSpPr>
        <p:spPr/>
        <p:txBody>
          <a:bodyPr/>
          <a:lstStyle/>
          <a:p>
            <a:fld id="{BD66DD57-CB34-445E-B110-8113D0C8D164}" type="datetimeFigureOut">
              <a:rPr lang="en-US" smtClean="0"/>
              <a:t>10/8/2023</a:t>
            </a:fld>
            <a:endParaRPr lang="en-US"/>
          </a:p>
        </p:txBody>
      </p:sp>
      <p:sp>
        <p:nvSpPr>
          <p:cNvPr id="6" name="Footer Placeholder 5">
            <a:extLst>
              <a:ext uri="{FF2B5EF4-FFF2-40B4-BE49-F238E27FC236}">
                <a16:creationId xmlns:a16="http://schemas.microsoft.com/office/drawing/2014/main" id="{F7FD5B5A-D551-41E1-8AA3-D8560A24A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955B1-025A-45DA-B209-691727909814}"/>
              </a:ext>
            </a:extLst>
          </p:cNvPr>
          <p:cNvSpPr>
            <a:spLocks noGrp="1"/>
          </p:cNvSpPr>
          <p:nvPr>
            <p:ph type="sldNum" sz="quarter" idx="12"/>
          </p:nvPr>
        </p:nvSpPr>
        <p:spPr/>
        <p:txBody>
          <a:bodyPr/>
          <a:lstStyle/>
          <a:p>
            <a:fld id="{5D6FE393-5B00-4A2F-B385-BF7163741DDF}" type="slidenum">
              <a:rPr lang="en-US" smtClean="0"/>
              <a:t>‹#›</a:t>
            </a:fld>
            <a:endParaRPr lang="en-US"/>
          </a:p>
        </p:txBody>
      </p:sp>
    </p:spTree>
    <p:extLst>
      <p:ext uri="{BB962C8B-B14F-4D97-AF65-F5344CB8AC3E}">
        <p14:creationId xmlns:p14="http://schemas.microsoft.com/office/powerpoint/2010/main" val="40242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0B957C-FF9E-43F5-83DF-781377F0D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CE5CC-B275-4501-9461-5EE109D4D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20E11-99F9-47A1-99AD-672F03407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6DD57-CB34-445E-B110-8113D0C8D164}" type="datetimeFigureOut">
              <a:rPr lang="en-US" smtClean="0"/>
              <a:t>10/8/2023</a:t>
            </a:fld>
            <a:endParaRPr lang="en-US"/>
          </a:p>
        </p:txBody>
      </p:sp>
      <p:sp>
        <p:nvSpPr>
          <p:cNvPr id="5" name="Footer Placeholder 4">
            <a:extLst>
              <a:ext uri="{FF2B5EF4-FFF2-40B4-BE49-F238E27FC236}">
                <a16:creationId xmlns:a16="http://schemas.microsoft.com/office/drawing/2014/main" id="{B7FBC203-0776-41EE-8ADB-7EC6DAD66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EA5F4-BE51-4A84-8C63-DA8BDBFD6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FE393-5B00-4A2F-B385-BF7163741DDF}" type="slidenum">
              <a:rPr lang="en-US" smtClean="0"/>
              <a:t>‹#›</a:t>
            </a:fld>
            <a:endParaRPr lang="en-US"/>
          </a:p>
        </p:txBody>
      </p:sp>
    </p:spTree>
    <p:extLst>
      <p:ext uri="{BB962C8B-B14F-4D97-AF65-F5344CB8AC3E}">
        <p14:creationId xmlns:p14="http://schemas.microsoft.com/office/powerpoint/2010/main" val="287709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0662-E89D-4DA3-BCA3-63E9D176B515}"/>
              </a:ext>
            </a:extLst>
          </p:cNvPr>
          <p:cNvSpPr>
            <a:spLocks noGrp="1"/>
          </p:cNvSpPr>
          <p:nvPr>
            <p:ph type="ctrTitle"/>
          </p:nvPr>
        </p:nvSpPr>
        <p:spPr>
          <a:xfrm>
            <a:off x="1524000" y="1376039"/>
            <a:ext cx="9144000" cy="2052961"/>
          </a:xfrm>
        </p:spPr>
        <p:txBody>
          <a:bodyPr>
            <a:normAutofit/>
          </a:bodyPr>
          <a:lstStyle/>
          <a:p>
            <a:r>
              <a:rPr lang="en-US" b="1" dirty="0">
                <a:latin typeface="Arial Black" panose="020B0A04020102020204" pitchFamily="34" charset="0"/>
              </a:rPr>
              <a:t>WHAT IS PUBLIC STATIC VOID MAIN?</a:t>
            </a:r>
          </a:p>
        </p:txBody>
      </p:sp>
    </p:spTree>
    <p:extLst>
      <p:ext uri="{BB962C8B-B14F-4D97-AF65-F5344CB8AC3E}">
        <p14:creationId xmlns:p14="http://schemas.microsoft.com/office/powerpoint/2010/main" val="330254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3E54-AD7B-4AAC-81DF-23230F093062}"/>
              </a:ext>
            </a:extLst>
          </p:cNvPr>
          <p:cNvSpPr>
            <a:spLocks noGrp="1"/>
          </p:cNvSpPr>
          <p:nvPr>
            <p:ph idx="1"/>
          </p:nvPr>
        </p:nvSpPr>
        <p:spPr>
          <a:xfrm>
            <a:off x="838200" y="656948"/>
            <a:ext cx="10515600" cy="5520015"/>
          </a:xfrm>
        </p:spPr>
        <p:txBody>
          <a:bodyPr>
            <a:normAutofit fontScale="92500"/>
          </a:bodyPr>
          <a:lstStyle/>
          <a:p>
            <a:pPr>
              <a:lnSpc>
                <a:spcPct val="150000"/>
              </a:lnSpc>
            </a:pPr>
            <a:r>
              <a:rPr lang="en-US" b="1" dirty="0">
                <a:latin typeface="Times New Roman" panose="02020603050405020304" pitchFamily="18" charset="0"/>
                <a:cs typeface="Times New Roman" panose="02020603050405020304" pitchFamily="18" charset="0"/>
              </a:rPr>
              <a:t>Class</a:t>
            </a:r>
          </a:p>
          <a:p>
            <a:pPr marL="0" indent="0">
              <a:lnSpc>
                <a:spcPct val="150000"/>
              </a:lnSpc>
              <a:buNone/>
            </a:pPr>
            <a:r>
              <a:rPr lang="en-US" sz="2000" dirty="0">
                <a:latin typeface="Times New Roman" panose="02020603050405020304" pitchFamily="18" charset="0"/>
                <a:cs typeface="Times New Roman" panose="02020603050405020304" pitchFamily="18" charset="0"/>
              </a:rPr>
              <a:t>         class keyword is used to declare a class in java.</a:t>
            </a:r>
          </a:p>
          <a:p>
            <a:pPr>
              <a:lnSpc>
                <a:spcPct val="150000"/>
              </a:lnSpc>
            </a:pPr>
            <a:r>
              <a:rPr lang="en-US" b="1" dirty="0">
                <a:latin typeface="Times New Roman" panose="02020603050405020304" pitchFamily="18" charset="0"/>
                <a:cs typeface="Times New Roman" panose="02020603050405020304" pitchFamily="18" charset="0"/>
              </a:rPr>
              <a:t>Public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Public keyword is an access modifier which represents visibility, it means it accessible to all.</a:t>
            </a:r>
          </a:p>
          <a:p>
            <a:pPr>
              <a:lnSpc>
                <a:spcPct val="150000"/>
              </a:lnSpc>
            </a:pPr>
            <a:r>
              <a:rPr lang="en-US" b="1" dirty="0">
                <a:latin typeface="Times New Roman" panose="02020603050405020304" pitchFamily="18" charset="0"/>
                <a:cs typeface="Times New Roman" panose="02020603050405020304" pitchFamily="18" charset="0"/>
              </a:rPr>
              <a:t>Static </a:t>
            </a:r>
          </a:p>
          <a:p>
            <a:pPr marL="0" indent="0">
              <a:lnSpc>
                <a:spcPct val="150000"/>
              </a:lnSpc>
              <a:buNone/>
            </a:pPr>
            <a:r>
              <a:rPr lang="en-US" sz="2000" dirty="0">
                <a:latin typeface="Times New Roman" panose="02020603050405020304" pitchFamily="18" charset="0"/>
                <a:cs typeface="Times New Roman" panose="02020603050405020304" pitchFamily="18" charset="0"/>
              </a:rPr>
              <a:t>        Static is a keyword, if we declare any method as static ,it is known as static method. The core advantages of static method is that there is no need to create object to invoke the static method. The main method is executed by the JVM, so it doesn’t require to create object to invoke the main method.so it saves memory.</a:t>
            </a:r>
          </a:p>
        </p:txBody>
      </p:sp>
    </p:spTree>
    <p:extLst>
      <p:ext uri="{BB962C8B-B14F-4D97-AF65-F5344CB8AC3E}">
        <p14:creationId xmlns:p14="http://schemas.microsoft.com/office/powerpoint/2010/main" val="122240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37A44-2ADD-42A9-AD9B-B746999F5877}"/>
              </a:ext>
            </a:extLst>
          </p:cNvPr>
          <p:cNvSpPr>
            <a:spLocks noGrp="1"/>
          </p:cNvSpPr>
          <p:nvPr>
            <p:ph idx="1"/>
          </p:nvPr>
        </p:nvSpPr>
        <p:spPr>
          <a:xfrm>
            <a:off x="838200" y="97654"/>
            <a:ext cx="10515600" cy="6760345"/>
          </a:xfrm>
        </p:spPr>
        <p:txBody>
          <a:bodyPr>
            <a:noAutofit/>
          </a:bodyPr>
          <a:lstStyle/>
          <a:p>
            <a:pPr>
              <a:lnSpc>
                <a:spcPct val="220000"/>
              </a:lnSpc>
            </a:pPr>
            <a:r>
              <a:rPr lang="en-US" sz="2000" b="1" dirty="0">
                <a:latin typeface="Times New Roman" panose="02020603050405020304" pitchFamily="18" charset="0"/>
                <a:cs typeface="Times New Roman" panose="02020603050405020304" pitchFamily="18" charset="0"/>
              </a:rPr>
              <a:t>Void</a:t>
            </a:r>
            <a:r>
              <a:rPr lang="en-US" sz="2000" dirty="0">
                <a:latin typeface="Times New Roman" panose="02020603050405020304" pitchFamily="18" charset="0"/>
                <a:cs typeface="Times New Roman" panose="02020603050405020304" pitchFamily="18" charset="0"/>
              </a:rPr>
              <a:t> </a:t>
            </a:r>
          </a:p>
          <a:p>
            <a:pPr marL="0" indent="0">
              <a:lnSpc>
                <a:spcPct val="220000"/>
              </a:lnSpc>
              <a:buNone/>
            </a:pPr>
            <a:r>
              <a:rPr lang="en-US" sz="2000" dirty="0">
                <a:latin typeface="Times New Roman" panose="02020603050405020304" pitchFamily="18" charset="0"/>
                <a:cs typeface="Times New Roman" panose="02020603050405020304" pitchFamily="18" charset="0"/>
              </a:rPr>
              <a:t>         It is the return type of the method, it means it doesn’t return any value.</a:t>
            </a:r>
          </a:p>
          <a:p>
            <a:pPr>
              <a:lnSpc>
                <a:spcPct val="220000"/>
              </a:lnSpc>
            </a:pPr>
            <a:r>
              <a:rPr lang="en-US" sz="2000" b="1" dirty="0">
                <a:latin typeface="Times New Roman" panose="02020603050405020304" pitchFamily="18" charset="0"/>
                <a:cs typeface="Times New Roman" panose="02020603050405020304" pitchFamily="18" charset="0"/>
              </a:rPr>
              <a:t>Main</a:t>
            </a:r>
            <a:r>
              <a:rPr lang="en-US" sz="2000" dirty="0">
                <a:latin typeface="Times New Roman" panose="02020603050405020304" pitchFamily="18" charset="0"/>
                <a:cs typeface="Times New Roman" panose="02020603050405020304" pitchFamily="18" charset="0"/>
              </a:rPr>
              <a:t> </a:t>
            </a:r>
          </a:p>
          <a:p>
            <a:pPr marL="0" indent="0">
              <a:lnSpc>
                <a:spcPct val="220000"/>
              </a:lnSpc>
              <a:buNone/>
            </a:pPr>
            <a:r>
              <a:rPr lang="en-US" sz="2000" dirty="0">
                <a:latin typeface="Times New Roman" panose="02020603050405020304" pitchFamily="18" charset="0"/>
                <a:cs typeface="Times New Roman" panose="02020603050405020304" pitchFamily="18" charset="0"/>
              </a:rPr>
              <a:t>        It represents startup of the program.</a:t>
            </a:r>
          </a:p>
          <a:p>
            <a:pPr>
              <a:lnSpc>
                <a:spcPct val="220000"/>
              </a:lnSpc>
            </a:pPr>
            <a:r>
              <a:rPr lang="en-US" sz="2000" b="1" dirty="0">
                <a:latin typeface="Times New Roman" panose="02020603050405020304" pitchFamily="18" charset="0"/>
                <a:cs typeface="Times New Roman" panose="02020603050405020304" pitchFamily="18" charset="0"/>
              </a:rPr>
              <a:t>String[] </a:t>
            </a:r>
            <a:r>
              <a:rPr lang="en-US" sz="2000" b="1" dirty="0" err="1">
                <a:latin typeface="Times New Roman" panose="02020603050405020304" pitchFamily="18" charset="0"/>
                <a:cs typeface="Times New Roman" panose="02020603050405020304" pitchFamily="18" charset="0"/>
              </a:rPr>
              <a:t>args</a:t>
            </a:r>
            <a:endParaRPr lang="en-US" sz="2000" b="1" dirty="0">
              <a:latin typeface="Times New Roman" panose="02020603050405020304" pitchFamily="18" charset="0"/>
              <a:cs typeface="Times New Roman" panose="02020603050405020304" pitchFamily="18" charset="0"/>
            </a:endParaRPr>
          </a:p>
          <a:p>
            <a:pPr marL="0" indent="0">
              <a:lnSpc>
                <a:spcPct val="220000"/>
              </a:lnSpc>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used for command line argument.</a:t>
            </a:r>
          </a:p>
          <a:p>
            <a:pPr>
              <a:lnSpc>
                <a:spcPct val="220000"/>
              </a:lnSpc>
            </a:pPr>
            <a:r>
              <a:rPr lang="en-US" sz="2000" b="1" dirty="0">
                <a:latin typeface="Times New Roman" panose="02020603050405020304" pitchFamily="18" charset="0"/>
                <a:cs typeface="Times New Roman" panose="02020603050405020304" pitchFamily="18" charset="0"/>
              </a:rPr>
              <a:t>System.out.println()</a:t>
            </a:r>
          </a:p>
          <a:p>
            <a:pPr marL="0" indent="0">
              <a:lnSpc>
                <a:spcPct val="220000"/>
              </a:lnSpc>
              <a:buNone/>
            </a:pPr>
            <a:r>
              <a:rPr lang="en-US" sz="2000" dirty="0">
                <a:latin typeface="Times New Roman" panose="02020603050405020304" pitchFamily="18" charset="0"/>
                <a:cs typeface="Times New Roman" panose="02020603050405020304" pitchFamily="18" charset="0"/>
              </a:rPr>
              <a:t>        It is used to print statement on standard output device.</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p:txBody>
      </p:sp>
    </p:spTree>
    <p:extLst>
      <p:ext uri="{BB962C8B-B14F-4D97-AF65-F5344CB8AC3E}">
        <p14:creationId xmlns:p14="http://schemas.microsoft.com/office/powerpoint/2010/main" val="373769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B172-6724-45C1-B756-A935EB684BA4}"/>
              </a:ext>
            </a:extLst>
          </p:cNvPr>
          <p:cNvSpPr>
            <a:spLocks noGrp="1"/>
          </p:cNvSpPr>
          <p:nvPr>
            <p:ph type="title"/>
          </p:nvPr>
        </p:nvSpPr>
        <p:spPr>
          <a:xfrm>
            <a:off x="838200" y="1242873"/>
            <a:ext cx="6894250" cy="3781888"/>
          </a:xfrm>
        </p:spPr>
        <p:txBody>
          <a:bodyPr>
            <a:normAutofit/>
          </a:bodyPr>
          <a:lstStyle/>
          <a:p>
            <a:r>
              <a:rPr lang="en-US" sz="2800" dirty="0"/>
              <a:t>Class simple</a:t>
            </a:r>
            <a:br>
              <a:rPr lang="en-US" sz="2800" dirty="0"/>
            </a:br>
            <a:r>
              <a:rPr lang="en-US" sz="2800" dirty="0"/>
              <a:t>{</a:t>
            </a:r>
            <a:br>
              <a:rPr lang="en-US" sz="2800" dirty="0"/>
            </a:br>
            <a:r>
              <a:rPr lang="en-US" sz="2800" dirty="0"/>
              <a:t>     public static void main(string </a:t>
            </a:r>
            <a:r>
              <a:rPr lang="en-US" sz="2800" dirty="0" err="1"/>
              <a:t>args</a:t>
            </a:r>
            <a:r>
              <a:rPr lang="en-US" sz="2800" dirty="0"/>
              <a:t>[])</a:t>
            </a:r>
            <a:br>
              <a:rPr lang="en-US" sz="2800" dirty="0"/>
            </a:br>
            <a:r>
              <a:rPr lang="en-US" sz="2800" dirty="0"/>
              <a:t>      {</a:t>
            </a:r>
            <a:br>
              <a:rPr lang="en-US" sz="2800" dirty="0"/>
            </a:br>
            <a:r>
              <a:rPr lang="en-US" sz="2800" dirty="0"/>
              <a:t>        </a:t>
            </a:r>
            <a:r>
              <a:rPr lang="en-US" sz="2800" dirty="0" err="1"/>
              <a:t>System.out.println</a:t>
            </a:r>
            <a:r>
              <a:rPr lang="en-US" sz="2800" dirty="0"/>
              <a:t>(“Hello java”);</a:t>
            </a:r>
            <a:br>
              <a:rPr lang="en-US" sz="2800" dirty="0"/>
            </a:br>
            <a:r>
              <a:rPr lang="en-US" sz="2800" dirty="0"/>
              <a:t>      }</a:t>
            </a:r>
            <a:br>
              <a:rPr lang="en-US" sz="2800" dirty="0"/>
            </a:br>
            <a:r>
              <a:rPr lang="en-US" sz="2800" dirty="0"/>
              <a:t>}</a:t>
            </a:r>
          </a:p>
        </p:txBody>
      </p:sp>
    </p:spTree>
    <p:extLst>
      <p:ext uri="{BB962C8B-B14F-4D97-AF65-F5344CB8AC3E}">
        <p14:creationId xmlns:p14="http://schemas.microsoft.com/office/powerpoint/2010/main" val="251483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201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Calibri Light</vt:lpstr>
      <vt:lpstr>Times New Roman</vt:lpstr>
      <vt:lpstr>Office Theme</vt:lpstr>
      <vt:lpstr>WHAT IS PUBLIC STATIC VOID MAIN?</vt:lpstr>
      <vt:lpstr>PowerPoint Presentation</vt:lpstr>
      <vt:lpstr>PowerPoint Presentation</vt:lpstr>
      <vt:lpstr>Class simple {      public static void main(string args[])       {         System.out.println(“Hello java”);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PUBLIC STATIC VOID MAIN?</dc:title>
  <dc:creator>Dipali</dc:creator>
  <cp:lastModifiedBy>Dipali</cp:lastModifiedBy>
  <cp:revision>7</cp:revision>
  <dcterms:created xsi:type="dcterms:W3CDTF">2023-10-03T06:34:13Z</dcterms:created>
  <dcterms:modified xsi:type="dcterms:W3CDTF">2023-10-08T07:28:23Z</dcterms:modified>
</cp:coreProperties>
</file>