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7994-B901-43BE-81F3-27329E2C4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A8F57-4D21-4F2A-B4F4-9C546BE36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0037-1F43-4F59-9D39-DFFA8706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7E37-C439-4C72-A5A7-01DE5925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BA7A-DBFC-40C6-94E8-148D169E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3DD8-FEDF-4CDA-AB45-4216D4DD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6B9EE-1B3E-4C68-B1DF-E458F7CD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2E8F-C32E-4FE1-9001-C67B007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6AEB-3B17-43CC-809C-7FBD4A78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8D9F-326F-4A6C-B097-F88802ED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8F310-743E-4DDC-B63D-3D5173FD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4F6E2-47B6-4C0F-B5B2-E59087D1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8647-D4BA-4C7F-83B9-99065D62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D082-E3AB-4E94-8FCA-05433CFD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8280-4964-40DF-B67E-C5914B1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7991-BBD3-4D00-833B-05D51C66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5CFD-97C0-4E95-8A2F-FFFA179B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BB3CF-8921-4133-8963-D35F6409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3CC3-D917-46F2-8ED5-D046911C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1C67-85C4-4A79-B71E-4511644D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0FEE-0C85-4F2F-8E45-5A78300B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D5822-9862-465E-BA2C-248F8203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486C9-004B-49B7-897A-40AD876C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7D4E-812F-404D-9A66-1587F29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A476-09C4-4229-9EA1-D5FE2A3C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1C4-2E8B-40B2-AD1E-F4BA1F5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C653-A03D-4E8D-AA87-88CDD6EBD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668D-541C-43DE-A9F6-29AEC824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D596-041C-4812-BF1C-3216197E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3A6C-D9CC-4130-A4F9-A492E2AA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E37A-3ED9-446E-BEB8-8BCB550D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8614-D2B5-4120-BFBA-ABE7C0F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D31-AA44-48A7-A3C8-AA7E5ED10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23860-B26D-4F99-BBFD-90224EC3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5D3FD-1091-4195-9F13-DD4659D0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1D6FB-9CA6-4A82-8F32-1960423B4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E5B81-3293-4BAC-9011-0BCAE446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206D1-B0C1-4457-BD37-D7732BE8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5445-7BFA-4DFB-B692-B74A1F07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4285-FD02-40B0-BC70-4FE696F1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9128C-6AAE-4B05-8AD0-33B6E8D1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A702D-115C-4936-8493-D5987817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77AB-6148-4816-BCD6-565FF79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D5F41-6BFC-4B5B-AEA3-5AA13BF8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008B1-892B-4637-896E-7431A64D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0736-75FE-44E6-83FB-202A0E9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F703-33F5-462C-B36D-C54C0AF3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AB2C-FE2B-43BD-974B-B911B95E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AEE95-531A-41FD-9D8E-A1CCE7FB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D086-0C67-44A0-B765-750B98FC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675B-E2A4-4798-8D17-1C9BBC8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6D0C3-EF8E-403B-B56A-1B204BA0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7E1D-6952-4B3E-BF3C-1BCB2E37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8591-67E0-44E1-9A82-D106E9556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A0E2-7E30-41EA-9B97-A97BF8D7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952A2-11C3-4680-8DF0-C2707515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C5892-038E-454F-83D9-DCA72F66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7801-3656-445B-B05D-762F7B03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5F83C-3BE2-41F5-89FE-3BAA48DB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6BB13-5FB9-4D33-9A70-D4A300B2D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3296-98CD-4299-8CCE-B1547FDD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B5615-B41A-4AB0-850F-B38E137B0699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DC4E-73DC-49CE-90B7-C79BD7936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C7115-D87E-4C8D-8629-474F7C784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1F57-ED36-41AE-8DA7-476793EC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FEDB-E53B-49AB-B707-7C065615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Keyword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ED097-B4D2-4D36-9FCC-C9D25073D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2"/>
            <a:ext cx="10515600" cy="4392551"/>
          </a:xfrm>
        </p:spPr>
        <p:txBody>
          <a:bodyPr/>
          <a:lstStyle/>
          <a:p>
            <a:r>
              <a:rPr lang="en-US" dirty="0"/>
              <a:t>this  keyword is used to refer to current object.</a:t>
            </a:r>
          </a:p>
          <a:p>
            <a:r>
              <a:rPr lang="en-US" dirty="0"/>
              <a:t>this is always a reference to the object on which method was invoked.</a:t>
            </a:r>
          </a:p>
          <a:p>
            <a:r>
              <a:rPr lang="en-US" dirty="0"/>
              <a:t>this can be used to invoke current class constructor.</a:t>
            </a:r>
          </a:p>
          <a:p>
            <a:r>
              <a:rPr lang="en-US" dirty="0"/>
              <a:t>this can be passed as an argument to another method.</a:t>
            </a:r>
          </a:p>
        </p:txBody>
      </p:sp>
    </p:spTree>
    <p:extLst>
      <p:ext uri="{BB962C8B-B14F-4D97-AF65-F5344CB8AC3E}">
        <p14:creationId xmlns:p14="http://schemas.microsoft.com/office/powerpoint/2010/main" val="262478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63D3-770C-4FF2-BE79-5FE773B8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Usage of Java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2088-CB4F-45F9-9BC4-84AB7EA6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515600" cy="4419183"/>
          </a:xfrm>
        </p:spPr>
        <p:txBody>
          <a:bodyPr/>
          <a:lstStyle/>
          <a:p>
            <a:r>
              <a:rPr lang="en-US" dirty="0"/>
              <a:t>this keyword can be refer current class instance variable.</a:t>
            </a:r>
          </a:p>
          <a:p>
            <a:r>
              <a:rPr lang="en-US" dirty="0"/>
              <a:t>this() can be used to invoke current class constructor.</a:t>
            </a:r>
          </a:p>
          <a:p>
            <a:r>
              <a:rPr lang="en-US" dirty="0"/>
              <a:t>this keyword can be used to invoke current class method.</a:t>
            </a:r>
          </a:p>
          <a:p>
            <a:r>
              <a:rPr lang="en-US" dirty="0"/>
              <a:t>this can be passed as an argument in the constructor call.</a:t>
            </a:r>
          </a:p>
          <a:p>
            <a:r>
              <a:rPr lang="en-US" dirty="0"/>
              <a:t>this can be passed as an argument in the method call.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4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this Keyword </vt:lpstr>
      <vt:lpstr>Usage of Java this keyword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Keyword </dc:title>
  <dc:creator>Dipali</dc:creator>
  <cp:lastModifiedBy>Dipali</cp:lastModifiedBy>
  <cp:revision>1</cp:revision>
  <dcterms:created xsi:type="dcterms:W3CDTF">2023-10-16T13:47:20Z</dcterms:created>
  <dcterms:modified xsi:type="dcterms:W3CDTF">2023-10-16T14:03:23Z</dcterms:modified>
</cp:coreProperties>
</file>