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6077-DDBE-4FD2-8E37-5D6107D3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93CF9-1B96-44BB-994C-052EE006B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1F76-B8B1-49CA-9C0D-F37FC9D9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81BD-F2FE-4838-AA31-FEEB182A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EA1D-1F84-4E16-B199-008BA186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0DC4-0F68-4367-BFDD-56E20EDB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7408F-451C-40B8-AC97-D1F646D6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946C-1611-4D02-AE83-79752611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2B95-852E-4D41-AD9E-37C99428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68B9-B0B0-425E-88D3-EB4D7DC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CD507-2CA9-4B5A-A99E-AA3E71075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1AD90-A1C4-4EA4-9BA5-6A3FE33F7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4706-C1CA-4787-B6EA-4A8346BC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77D2-D447-46ED-8A1F-36B5B653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D42B-2C3E-4DC4-9B26-158343B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B839-AB21-43BE-9EF4-9A8F2BA8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13DC-1F08-447A-BC6C-1A4FA3B1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7970-0514-43E8-B96B-250F42F9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C8C4-8DCE-4AE9-8B1B-414C143E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D970-1B3D-4DB3-A9FD-319D6372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309-89AE-460D-B8CF-6E286716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8851C-347F-4EBD-B246-FB851166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22D3-1F30-425C-B26B-03A87A73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FD8B-3139-4390-AEBB-DE432B61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25BF-75C8-425A-88A0-7E5A3FCB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E1D7-0945-4C7F-AF88-23044510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8215-D66A-4758-80EC-B9FCC6085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6080D-7F16-4A09-95F5-95242F19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A48CD-35CE-49FB-A8A9-F31EA5B1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2008-808A-46C9-9308-B797BD63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2B2F7-89A1-4B60-8956-CFDD3C52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B5E7-D92C-4FDA-AEF4-1BA90D4D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B893B-5BD4-4A42-BFA9-3ED06E31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246FB-069D-47F2-A625-BF027E29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1DF27-85AE-40F8-A83C-C8DF582FC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48280-2D59-44BD-B74D-002078F58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3AE47-D104-4136-AD7B-41EE87BD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B3F5B-A76F-42AA-B436-4A55E438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45129-997C-459B-94A1-D315E1B3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748B-43BD-4738-9D89-7CE1C548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21807-78BE-4403-84CD-DDB81F8D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AC4BF-F950-4D4B-994A-461A02B5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77934-AEE2-4ABF-AFEA-160256D1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B7A8B-6BB1-4A6E-974D-307058B1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416DD-1EC6-4709-9AC4-6195A492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9F3EB-E9E8-416B-AD24-B268E37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A483-33F2-4341-BB6F-CB19C467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1A49-DE9D-46C9-889E-39610419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1DB44-528F-457C-BD26-44151F63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52F1-741E-4BA0-A5BA-880F25CF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D3392-789B-4FC7-8F53-D694567B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C9602-6F74-46BB-B014-10051428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EC49-DCD8-41F7-A7D1-FA1230D5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6AB90-8A47-484D-A1C5-BC1F64113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CF5DF-5957-4AF6-8F62-9D2C4C8A9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1ECFC-C653-4907-9E2E-35245846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2C19-6FC8-43AA-9A27-2E24F889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4470-F2E5-4735-B83C-8560481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3E275-EBBD-4872-B405-179490A6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F330-2D3A-484F-A2B0-90FD710C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6C60-EA65-4554-9F2F-9600563AD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3CBA-B38F-4A9F-8D51-133320DFE9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A001-CE00-4A5C-8464-7BBB61BCC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13AB-0CDB-4195-A0D2-9865A8C27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10D6-8350-4A63-B7FA-8F3128B2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0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EB87-5AAA-4F01-B508-34C5377E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1"/>
          </a:xfrm>
        </p:spPr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0888-8E17-40E4-B4C0-A16A33E4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/>
          <a:lstStyle/>
          <a:p>
            <a:r>
              <a:rPr lang="en-US" dirty="0"/>
              <a:t>In java garbage means unreferenced </a:t>
            </a:r>
            <a:r>
              <a:rPr lang="en-US" dirty="0" err="1"/>
              <a:t>objects.Garbage</a:t>
            </a:r>
            <a:r>
              <a:rPr lang="en-US" dirty="0"/>
              <a:t> collection is process of reclaiming the runtime unused memory automatically.</a:t>
            </a:r>
          </a:p>
          <a:p>
            <a:r>
              <a:rPr lang="en-US" dirty="0"/>
              <a:t>In other words it is way to destroy the unused objects.</a:t>
            </a:r>
          </a:p>
          <a:p>
            <a:r>
              <a:rPr lang="en-US" dirty="0">
                <a:solidFill>
                  <a:srgbClr val="FF0000"/>
                </a:solidFill>
              </a:rPr>
              <a:t>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makes java memory efficient because garbage collector removes the unreferenced objects from heap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automatically done by the garbage collector so we don’t need to make </a:t>
            </a:r>
            <a:r>
              <a:rPr lang="en-US"/>
              <a:t>extra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6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Garbage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Dipali</dc:creator>
  <cp:lastModifiedBy>Dipali</cp:lastModifiedBy>
  <cp:revision>1</cp:revision>
  <dcterms:created xsi:type="dcterms:W3CDTF">2023-10-16T14:06:29Z</dcterms:created>
  <dcterms:modified xsi:type="dcterms:W3CDTF">2023-10-16T14:14:26Z</dcterms:modified>
</cp:coreProperties>
</file>