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61" r:id="rId5"/>
    <p:sldId id="256" r:id="rId6"/>
    <p:sldId id="257" r:id="rId7"/>
    <p:sldId id="258" r:id="rId8"/>
    <p:sldId id="259" r:id="rId9"/>
    <p:sldId id="260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17EA7C-755E-451F-95A7-F91624507C74}" v="203" dt="2021-06-29T14:26:30.651"/>
    <p1510:client id="{740BAD8A-D87B-4CC4-B7B3-BB28980D3F5F}" v="574" dt="2021-06-30T07:09:38.612"/>
    <p1510:client id="{9AAB41AF-0DD8-4A6D-9B2C-9201693A2FD9}" v="1224" dt="2021-06-30T10:03:08.374"/>
    <p1510:client id="{A059EC21-3DE4-4F44-943B-A0A836715634}" v="1391" dt="2021-06-30T08:06:08.670"/>
    <p1510:client id="{FAB6F769-50DE-460C-BEC7-406CE6C09E3C}" v="1475" dt="2021-06-30T16:29:21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72" y="-40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97053 Malvi Satpute" userId="bee599deb6f4b9e2" providerId="Windows Live" clId="Web-{2E17EA7C-755E-451F-95A7-F91624507C74}"/>
    <pc:docChg chg="addSld delSld modSld">
      <pc:chgData name="197053 Malvi Satpute" userId="bee599deb6f4b9e2" providerId="Windows Live" clId="Web-{2E17EA7C-755E-451F-95A7-F91624507C74}" dt="2021-06-29T14:26:30.651" v="188" actId="14100"/>
      <pc:docMkLst>
        <pc:docMk/>
      </pc:docMkLst>
      <pc:sldChg chg="modSp">
        <pc:chgData name="197053 Malvi Satpute" userId="bee599deb6f4b9e2" providerId="Windows Live" clId="Web-{2E17EA7C-755E-451F-95A7-F91624507C74}" dt="2021-06-29T14:25:15.022" v="180" actId="20577"/>
        <pc:sldMkLst>
          <pc:docMk/>
          <pc:sldMk cId="553726541" sldId="256"/>
        </pc:sldMkLst>
        <pc:spChg chg="mod">
          <ac:chgData name="197053 Malvi Satpute" userId="bee599deb6f4b9e2" providerId="Windows Live" clId="Web-{2E17EA7C-755E-451F-95A7-F91624507C74}" dt="2021-06-29T14:25:15.022" v="180" actId="20577"/>
          <ac:spMkLst>
            <pc:docMk/>
            <pc:sldMk cId="553726541" sldId="256"/>
            <ac:spMk id="2" creationId="{9FB28281-3783-403A-B1AB-0182A003DFE3}"/>
          </ac:spMkLst>
        </pc:spChg>
        <pc:spChg chg="mod">
          <ac:chgData name="197053 Malvi Satpute" userId="bee599deb6f4b9e2" providerId="Windows Live" clId="Web-{2E17EA7C-755E-451F-95A7-F91624507C74}" dt="2021-06-29T14:23:25.797" v="144" actId="20577"/>
          <ac:spMkLst>
            <pc:docMk/>
            <pc:sldMk cId="553726541" sldId="256"/>
            <ac:spMk id="3" creationId="{C4542EAC-8BF3-4BFD-9891-145BC49409C2}"/>
          </ac:spMkLst>
        </pc:spChg>
      </pc:sldChg>
      <pc:sldChg chg="modSp new del">
        <pc:chgData name="197053 Malvi Satpute" userId="bee599deb6f4b9e2" providerId="Windows Live" clId="Web-{2E17EA7C-755E-451F-95A7-F91624507C74}" dt="2021-06-29T14:25:56.509" v="183"/>
        <pc:sldMkLst>
          <pc:docMk/>
          <pc:sldMk cId="1679369553" sldId="257"/>
        </pc:sldMkLst>
        <pc:spChg chg="mod">
          <ac:chgData name="197053 Malvi Satpute" userId="bee599deb6f4b9e2" providerId="Windows Live" clId="Web-{2E17EA7C-755E-451F-95A7-F91624507C74}" dt="2021-06-29T14:25:48.336" v="182" actId="14100"/>
          <ac:spMkLst>
            <pc:docMk/>
            <pc:sldMk cId="1679369553" sldId="257"/>
            <ac:spMk id="2" creationId="{60630AD5-6A6F-4C3D-A2CD-6470B90B5DF4}"/>
          </ac:spMkLst>
        </pc:spChg>
      </pc:sldChg>
      <pc:sldChg chg="modSp new">
        <pc:chgData name="197053 Malvi Satpute" userId="bee599deb6f4b9e2" providerId="Windows Live" clId="Web-{2E17EA7C-755E-451F-95A7-F91624507C74}" dt="2021-06-29T14:26:30.651" v="188" actId="14100"/>
        <pc:sldMkLst>
          <pc:docMk/>
          <pc:sldMk cId="3320965529" sldId="257"/>
        </pc:sldMkLst>
        <pc:spChg chg="mod">
          <ac:chgData name="197053 Malvi Satpute" userId="bee599deb6f4b9e2" providerId="Windows Live" clId="Web-{2E17EA7C-755E-451F-95A7-F91624507C74}" dt="2021-06-29T14:26:30.651" v="188" actId="14100"/>
          <ac:spMkLst>
            <pc:docMk/>
            <pc:sldMk cId="3320965529" sldId="257"/>
            <ac:spMk id="3" creationId="{0D3F972F-E031-4B60-8FFE-E76B811FB9DD}"/>
          </ac:spMkLst>
        </pc:spChg>
      </pc:sldChg>
    </pc:docChg>
  </pc:docChgLst>
  <pc:docChgLst>
    <pc:chgData name="197053 Malvi Satpute" userId="bee599deb6f4b9e2" providerId="Windows Live" clId="Web-{740BAD8A-D87B-4CC4-B7B3-BB28980D3F5F}"/>
    <pc:docChg chg="addSld delSld modSld">
      <pc:chgData name="197053 Malvi Satpute" userId="bee599deb6f4b9e2" providerId="Windows Live" clId="Web-{740BAD8A-D87B-4CC4-B7B3-BB28980D3F5F}" dt="2021-06-30T07:09:38.612" v="437" actId="20577"/>
      <pc:docMkLst>
        <pc:docMk/>
      </pc:docMkLst>
      <pc:sldChg chg="addSp delSp modSp">
        <pc:chgData name="197053 Malvi Satpute" userId="bee599deb6f4b9e2" providerId="Windows Live" clId="Web-{740BAD8A-D87B-4CC4-B7B3-BB28980D3F5F}" dt="2021-06-30T06:50:32.937" v="34" actId="14100"/>
        <pc:sldMkLst>
          <pc:docMk/>
          <pc:sldMk cId="553726541" sldId="256"/>
        </pc:sldMkLst>
        <pc:spChg chg="mod">
          <ac:chgData name="197053 Malvi Satpute" userId="bee599deb6f4b9e2" providerId="Windows Live" clId="Web-{740BAD8A-D87B-4CC4-B7B3-BB28980D3F5F}" dt="2021-06-30T06:44:10.899" v="17" actId="20577"/>
          <ac:spMkLst>
            <pc:docMk/>
            <pc:sldMk cId="553726541" sldId="256"/>
            <ac:spMk id="3" creationId="{C4542EAC-8BF3-4BFD-9891-145BC49409C2}"/>
          </ac:spMkLst>
        </pc:spChg>
        <pc:spChg chg="add del mod">
          <ac:chgData name="197053 Malvi Satpute" userId="bee599deb6f4b9e2" providerId="Windows Live" clId="Web-{740BAD8A-D87B-4CC4-B7B3-BB28980D3F5F}" dt="2021-06-30T06:45:14.525" v="23"/>
          <ac:spMkLst>
            <pc:docMk/>
            <pc:sldMk cId="553726541" sldId="256"/>
            <ac:spMk id="4" creationId="{C55B8A18-64EF-4E4D-AFC3-2108CB635C54}"/>
          </ac:spMkLst>
        </pc:spChg>
        <pc:spChg chg="add mod">
          <ac:chgData name="197053 Malvi Satpute" userId="bee599deb6f4b9e2" providerId="Windows Live" clId="Web-{740BAD8A-D87B-4CC4-B7B3-BB28980D3F5F}" dt="2021-06-30T06:49:50.905" v="30" actId="14100"/>
          <ac:spMkLst>
            <pc:docMk/>
            <pc:sldMk cId="553726541" sldId="256"/>
            <ac:spMk id="5" creationId="{A893E1C1-3D0A-4097-928F-007229D9F788}"/>
          </ac:spMkLst>
        </pc:spChg>
        <pc:picChg chg="add mod">
          <ac:chgData name="197053 Malvi Satpute" userId="bee599deb6f4b9e2" providerId="Windows Live" clId="Web-{740BAD8A-D87B-4CC4-B7B3-BB28980D3F5F}" dt="2021-06-30T06:50:32.937" v="34" actId="14100"/>
          <ac:picMkLst>
            <pc:docMk/>
            <pc:sldMk cId="553726541" sldId="256"/>
            <ac:picMk id="6" creationId="{19667600-1D70-4115-B92C-93AC8E48E95E}"/>
          </ac:picMkLst>
        </pc:picChg>
      </pc:sldChg>
      <pc:sldChg chg="addSp delSp modSp new">
        <pc:chgData name="197053 Malvi Satpute" userId="bee599deb6f4b9e2" providerId="Windows Live" clId="Web-{740BAD8A-D87B-4CC4-B7B3-BB28980D3F5F}" dt="2021-06-30T07:09:38.612" v="437" actId="20577"/>
        <pc:sldMkLst>
          <pc:docMk/>
          <pc:sldMk cId="1829950211" sldId="257"/>
        </pc:sldMkLst>
        <pc:spChg chg="add del mod">
          <ac:chgData name="197053 Malvi Satpute" userId="bee599deb6f4b9e2" providerId="Windows Live" clId="Web-{740BAD8A-D87B-4CC4-B7B3-BB28980D3F5F}" dt="2021-06-30T06:59:22.290" v="60"/>
          <ac:spMkLst>
            <pc:docMk/>
            <pc:sldMk cId="1829950211" sldId="257"/>
            <ac:spMk id="2" creationId="{01996999-9240-4968-AA5F-873C5DACC3DE}"/>
          </ac:spMkLst>
        </pc:spChg>
        <pc:spChg chg="add mod">
          <ac:chgData name="197053 Malvi Satpute" userId="bee599deb6f4b9e2" providerId="Windows Live" clId="Web-{740BAD8A-D87B-4CC4-B7B3-BB28980D3F5F}" dt="2021-06-30T07:09:38.612" v="437" actId="20577"/>
          <ac:spMkLst>
            <pc:docMk/>
            <pc:sldMk cId="1829950211" sldId="257"/>
            <ac:spMk id="3" creationId="{6C0EFCA5-E273-4A95-ADD1-00898069A35D}"/>
          </ac:spMkLst>
        </pc:spChg>
        <pc:spChg chg="add del mod">
          <ac:chgData name="197053 Malvi Satpute" userId="bee599deb6f4b9e2" providerId="Windows Live" clId="Web-{740BAD8A-D87B-4CC4-B7B3-BB28980D3F5F}" dt="2021-06-30T07:09:29.440" v="300"/>
          <ac:spMkLst>
            <pc:docMk/>
            <pc:sldMk cId="1829950211" sldId="257"/>
            <ac:spMk id="7" creationId="{C5571C71-E701-43F5-8F82-17EFC2779CF3}"/>
          </ac:spMkLst>
        </pc:spChg>
        <pc:picChg chg="add del mod">
          <ac:chgData name="197053 Malvi Satpute" userId="bee599deb6f4b9e2" providerId="Windows Live" clId="Web-{740BAD8A-D87B-4CC4-B7B3-BB28980D3F5F}" dt="2021-06-30T07:06:46.203" v="279"/>
          <ac:picMkLst>
            <pc:docMk/>
            <pc:sldMk cId="1829950211" sldId="257"/>
            <ac:picMk id="4" creationId="{0657FF9F-2F6B-419A-86EF-EC7A963BEFF7}"/>
          </ac:picMkLst>
        </pc:picChg>
        <pc:picChg chg="add del mod">
          <ac:chgData name="197053 Malvi Satpute" userId="bee599deb6f4b9e2" providerId="Windows Live" clId="Web-{740BAD8A-D87B-4CC4-B7B3-BB28980D3F5F}" dt="2021-06-30T07:08:17.892" v="281"/>
          <ac:picMkLst>
            <pc:docMk/>
            <pc:sldMk cId="1829950211" sldId="257"/>
            <ac:picMk id="5" creationId="{779F9045-F144-4B01-82C3-22381AD6501E}"/>
          </ac:picMkLst>
        </pc:picChg>
        <pc:picChg chg="add del mod">
          <ac:chgData name="197053 Malvi Satpute" userId="bee599deb6f4b9e2" providerId="Windows Live" clId="Web-{740BAD8A-D87B-4CC4-B7B3-BB28980D3F5F}" dt="2021-06-30T07:09:29.440" v="301"/>
          <ac:picMkLst>
            <pc:docMk/>
            <pc:sldMk cId="1829950211" sldId="257"/>
            <ac:picMk id="6" creationId="{74953160-87BA-47AB-9995-83CD3ED57377}"/>
          </ac:picMkLst>
        </pc:picChg>
      </pc:sldChg>
      <pc:sldChg chg="del">
        <pc:chgData name="197053 Malvi Satpute" userId="bee599deb6f4b9e2" providerId="Windows Live" clId="Web-{740BAD8A-D87B-4CC4-B7B3-BB28980D3F5F}" dt="2021-06-30T06:45:33.901" v="24"/>
        <pc:sldMkLst>
          <pc:docMk/>
          <pc:sldMk cId="3320965529" sldId="257"/>
        </pc:sldMkLst>
      </pc:sldChg>
    </pc:docChg>
  </pc:docChgLst>
  <pc:docChgLst>
    <pc:chgData name="197053 Malvi Satpute" userId="bee599deb6f4b9e2" providerId="Windows Live" clId="Web-{A059EC21-3DE4-4F44-943B-A0A836715634}"/>
    <pc:docChg chg="addSld modSld">
      <pc:chgData name="197053 Malvi Satpute" userId="bee599deb6f4b9e2" providerId="Windows Live" clId="Web-{A059EC21-3DE4-4F44-943B-A0A836715634}" dt="2021-06-30T08:06:08.670" v="743" actId="1076"/>
      <pc:docMkLst>
        <pc:docMk/>
      </pc:docMkLst>
      <pc:sldChg chg="addSp delSp modSp mod setBg">
        <pc:chgData name="197053 Malvi Satpute" userId="bee599deb6f4b9e2" providerId="Windows Live" clId="Web-{A059EC21-3DE4-4F44-943B-A0A836715634}" dt="2021-06-30T07:50:13.493" v="439" actId="20577"/>
        <pc:sldMkLst>
          <pc:docMk/>
          <pc:sldMk cId="1829950211" sldId="257"/>
        </pc:sldMkLst>
        <pc:spChg chg="mod ord">
          <ac:chgData name="197053 Malvi Satpute" userId="bee599deb6f4b9e2" providerId="Windows Live" clId="Web-{A059EC21-3DE4-4F44-943B-A0A836715634}" dt="2021-06-30T07:50:13.493" v="439" actId="20577"/>
          <ac:spMkLst>
            <pc:docMk/>
            <pc:sldMk cId="1829950211" sldId="257"/>
            <ac:spMk id="3" creationId="{6C0EFCA5-E273-4A95-ADD1-00898069A35D}"/>
          </ac:spMkLst>
        </pc:spChg>
        <pc:spChg chg="add mod ord">
          <ac:chgData name="197053 Malvi Satpute" userId="bee599deb6f4b9e2" providerId="Windows Live" clId="Web-{A059EC21-3DE4-4F44-943B-A0A836715634}" dt="2021-06-30T07:41:52.810" v="217"/>
          <ac:spMkLst>
            <pc:docMk/>
            <pc:sldMk cId="1829950211" sldId="257"/>
            <ac:spMk id="4" creationId="{2CC6480E-6AEA-4611-80DE-6BBCE1A14178}"/>
          </ac:spMkLst>
        </pc:spChg>
        <pc:spChg chg="add mod">
          <ac:chgData name="197053 Malvi Satpute" userId="bee599deb6f4b9e2" providerId="Windows Live" clId="Web-{A059EC21-3DE4-4F44-943B-A0A836715634}" dt="2021-06-30T07:40:41.433" v="145" actId="20577"/>
          <ac:spMkLst>
            <pc:docMk/>
            <pc:sldMk cId="1829950211" sldId="257"/>
            <ac:spMk id="6" creationId="{B3C47624-6420-42E9-99F6-10020268CADB}"/>
          </ac:spMkLst>
        </pc:spChg>
        <pc:spChg chg="add del">
          <ac:chgData name="197053 Malvi Satpute" userId="bee599deb6f4b9e2" providerId="Windows Live" clId="Web-{A059EC21-3DE4-4F44-943B-A0A836715634}" dt="2021-06-30T07:34:35.566" v="20"/>
          <ac:spMkLst>
            <pc:docMk/>
            <pc:sldMk cId="1829950211" sldId="257"/>
            <ac:spMk id="10" creationId="{8DA14841-53A4-4935-BE65-C8373B8A6D06}"/>
          </ac:spMkLst>
        </pc:spChg>
        <pc:spChg chg="add del">
          <ac:chgData name="197053 Malvi Satpute" userId="bee599deb6f4b9e2" providerId="Windows Live" clId="Web-{A059EC21-3DE4-4F44-943B-A0A836715634}" dt="2021-06-30T07:34:35.566" v="20"/>
          <ac:spMkLst>
            <pc:docMk/>
            <pc:sldMk cId="1829950211" sldId="257"/>
            <ac:spMk id="12" creationId="{9877C2CF-B2DD-41C8-8B5E-152673376B41}"/>
          </ac:spMkLst>
        </pc:spChg>
        <pc:spChg chg="add del">
          <ac:chgData name="197053 Malvi Satpute" userId="bee599deb6f4b9e2" providerId="Windows Live" clId="Web-{A059EC21-3DE4-4F44-943B-A0A836715634}" dt="2021-06-30T07:34:35.566" v="20"/>
          <ac:spMkLst>
            <pc:docMk/>
            <pc:sldMk cId="1829950211" sldId="257"/>
            <ac:spMk id="14" creationId="{24923D72-7E69-464B-94C5-B2530008D094}"/>
          </ac:spMkLst>
        </pc:spChg>
        <pc:spChg chg="add del">
          <ac:chgData name="197053 Malvi Satpute" userId="bee599deb6f4b9e2" providerId="Windows Live" clId="Web-{A059EC21-3DE4-4F44-943B-A0A836715634}" dt="2021-06-30T07:34:13.737" v="18"/>
          <ac:spMkLst>
            <pc:docMk/>
            <pc:sldMk cId="1829950211" sldId="257"/>
            <ac:spMk id="15" creationId="{8DA14841-53A4-4935-BE65-C8373B8A6D06}"/>
          </ac:spMkLst>
        </pc:spChg>
        <pc:spChg chg="add del">
          <ac:chgData name="197053 Malvi Satpute" userId="bee599deb6f4b9e2" providerId="Windows Live" clId="Web-{A059EC21-3DE4-4F44-943B-A0A836715634}" dt="2021-06-30T07:34:35.566" v="20"/>
          <ac:spMkLst>
            <pc:docMk/>
            <pc:sldMk cId="1829950211" sldId="257"/>
            <ac:spMk id="16" creationId="{A00CCC86-7A88-4DFF-A0D0-6604606A2AEA}"/>
          </ac:spMkLst>
        </pc:spChg>
        <pc:spChg chg="add del">
          <ac:chgData name="197053 Malvi Satpute" userId="bee599deb6f4b9e2" providerId="Windows Live" clId="Web-{A059EC21-3DE4-4F44-943B-A0A836715634}" dt="2021-06-30T07:34:13.737" v="18"/>
          <ac:spMkLst>
            <pc:docMk/>
            <pc:sldMk cId="1829950211" sldId="257"/>
            <ac:spMk id="17" creationId="{9877C2CF-B2DD-41C8-8B5E-152673376B41}"/>
          </ac:spMkLst>
        </pc:spChg>
        <pc:spChg chg="add del">
          <ac:chgData name="197053 Malvi Satpute" userId="bee599deb6f4b9e2" providerId="Windows Live" clId="Web-{A059EC21-3DE4-4F44-943B-A0A836715634}" dt="2021-06-30T07:34:35.566" v="20"/>
          <ac:spMkLst>
            <pc:docMk/>
            <pc:sldMk cId="1829950211" sldId="257"/>
            <ac:spMk id="18" creationId="{E1F8ABFD-155B-4386-AE33-6E13057CFCF3}"/>
          </ac:spMkLst>
        </pc:spChg>
        <pc:spChg chg="add del">
          <ac:chgData name="197053 Malvi Satpute" userId="bee599deb6f4b9e2" providerId="Windows Live" clId="Web-{A059EC21-3DE4-4F44-943B-A0A836715634}" dt="2021-06-30T07:34:13.737" v="18"/>
          <ac:spMkLst>
            <pc:docMk/>
            <pc:sldMk cId="1829950211" sldId="257"/>
            <ac:spMk id="19" creationId="{24923D72-7E69-464B-94C5-B2530008D094}"/>
          </ac:spMkLst>
        </pc:spChg>
        <pc:spChg chg="add del">
          <ac:chgData name="197053 Malvi Satpute" userId="bee599deb6f4b9e2" providerId="Windows Live" clId="Web-{A059EC21-3DE4-4F44-943B-A0A836715634}" dt="2021-06-30T07:34:35.566" v="20"/>
          <ac:spMkLst>
            <pc:docMk/>
            <pc:sldMk cId="1829950211" sldId="257"/>
            <ac:spMk id="20" creationId="{40C8693A-B687-4F5E-B86B-B4F11D52347E}"/>
          </ac:spMkLst>
        </pc:spChg>
        <pc:spChg chg="add del">
          <ac:chgData name="197053 Malvi Satpute" userId="bee599deb6f4b9e2" providerId="Windows Live" clId="Web-{A059EC21-3DE4-4F44-943B-A0A836715634}" dt="2021-06-30T07:34:13.737" v="18"/>
          <ac:spMkLst>
            <pc:docMk/>
            <pc:sldMk cId="1829950211" sldId="257"/>
            <ac:spMk id="21" creationId="{A00CCC86-7A88-4DFF-A0D0-6604606A2AEA}"/>
          </ac:spMkLst>
        </pc:spChg>
        <pc:spChg chg="add del">
          <ac:chgData name="197053 Malvi Satpute" userId="bee599deb6f4b9e2" providerId="Windows Live" clId="Web-{A059EC21-3DE4-4F44-943B-A0A836715634}" dt="2021-06-30T07:34:13.737" v="18"/>
          <ac:spMkLst>
            <pc:docMk/>
            <pc:sldMk cId="1829950211" sldId="257"/>
            <ac:spMk id="23" creationId="{E1F8ABFD-155B-4386-AE33-6E13057CFCF3}"/>
          </ac:spMkLst>
        </pc:spChg>
        <pc:spChg chg="add del">
          <ac:chgData name="197053 Malvi Satpute" userId="bee599deb6f4b9e2" providerId="Windows Live" clId="Web-{A059EC21-3DE4-4F44-943B-A0A836715634}" dt="2021-06-30T07:34:13.737" v="18"/>
          <ac:spMkLst>
            <pc:docMk/>
            <pc:sldMk cId="1829950211" sldId="257"/>
            <ac:spMk id="25" creationId="{A97B08B2-0DA5-4B7F-A47D-5C15ECFB0B76}"/>
          </ac:spMkLst>
        </pc:spChg>
        <pc:spChg chg="add del">
          <ac:chgData name="197053 Malvi Satpute" userId="bee599deb6f4b9e2" providerId="Windows Live" clId="Web-{A059EC21-3DE4-4F44-943B-A0A836715634}" dt="2021-06-30T07:34:35.566" v="20"/>
          <ac:spMkLst>
            <pc:docMk/>
            <pc:sldMk cId="1829950211" sldId="257"/>
            <ac:spMk id="26" creationId="{E7B58214-716F-43B8-8272-85CE2B9AB0B5}"/>
          </ac:spMkLst>
        </pc:spChg>
        <pc:spChg chg="add del">
          <ac:chgData name="197053 Malvi Satpute" userId="bee599deb6f4b9e2" providerId="Windows Live" clId="Web-{A059EC21-3DE4-4F44-943B-A0A836715634}" dt="2021-06-30T07:34:35.566" v="20"/>
          <ac:spMkLst>
            <pc:docMk/>
            <pc:sldMk cId="1829950211" sldId="257"/>
            <ac:spMk id="28" creationId="{2A5C070E-7DB1-4147-B6A8-D14B9C40E159}"/>
          </ac:spMkLst>
        </pc:spChg>
        <pc:spChg chg="add del">
          <ac:chgData name="197053 Malvi Satpute" userId="bee599deb6f4b9e2" providerId="Windows Live" clId="Web-{A059EC21-3DE4-4F44-943B-A0A836715634}" dt="2021-06-30T07:34:35.566" v="20"/>
          <ac:spMkLst>
            <pc:docMk/>
            <pc:sldMk cId="1829950211" sldId="257"/>
            <ac:spMk id="30" creationId="{A31070C9-36CD-4B65-8159-324995821FB9}"/>
          </ac:spMkLst>
        </pc:spChg>
        <pc:spChg chg="add del">
          <ac:chgData name="197053 Malvi Satpute" userId="bee599deb6f4b9e2" providerId="Windows Live" clId="Web-{A059EC21-3DE4-4F44-943B-A0A836715634}" dt="2021-06-30T07:34:13.737" v="18"/>
          <ac:spMkLst>
            <pc:docMk/>
            <pc:sldMk cId="1829950211" sldId="257"/>
            <ac:spMk id="31" creationId="{590A298A-601D-412F-9A93-09DCA9DBE011}"/>
          </ac:spMkLst>
        </pc:spChg>
        <pc:spChg chg="add del">
          <ac:chgData name="197053 Malvi Satpute" userId="bee599deb6f4b9e2" providerId="Windows Live" clId="Web-{A059EC21-3DE4-4F44-943B-A0A836715634}" dt="2021-06-30T07:34:35.566" v="20"/>
          <ac:spMkLst>
            <pc:docMk/>
            <pc:sldMk cId="1829950211" sldId="257"/>
            <ac:spMk id="32" creationId="{89C35FB2-5194-4BE0-92D0-464E2B7116C7}"/>
          </ac:spMkLst>
        </pc:spChg>
        <pc:spChg chg="add del">
          <ac:chgData name="197053 Malvi Satpute" userId="bee599deb6f4b9e2" providerId="Windows Live" clId="Web-{A059EC21-3DE4-4F44-943B-A0A836715634}" dt="2021-06-30T07:34:13.737" v="18"/>
          <ac:spMkLst>
            <pc:docMk/>
            <pc:sldMk cId="1829950211" sldId="257"/>
            <ac:spMk id="33" creationId="{7474A3CD-596C-4FAC-8913-C98848CD231B}"/>
          </ac:spMkLst>
        </pc:spChg>
        <pc:spChg chg="add del">
          <ac:chgData name="197053 Malvi Satpute" userId="bee599deb6f4b9e2" providerId="Windows Live" clId="Web-{A059EC21-3DE4-4F44-943B-A0A836715634}" dt="2021-06-30T07:34:13.737" v="18"/>
          <ac:spMkLst>
            <pc:docMk/>
            <pc:sldMk cId="1829950211" sldId="257"/>
            <ac:spMk id="35" creationId="{06A99299-7151-43AF-94CF-2ADA8412BDDE}"/>
          </ac:spMkLst>
        </pc:spChg>
        <pc:spChg chg="add del">
          <ac:chgData name="197053 Malvi Satpute" userId="bee599deb6f4b9e2" providerId="Windows Live" clId="Web-{A059EC21-3DE4-4F44-943B-A0A836715634}" dt="2021-06-30T07:34:13.737" v="18"/>
          <ac:spMkLst>
            <pc:docMk/>
            <pc:sldMk cId="1829950211" sldId="257"/>
            <ac:spMk id="37" creationId="{09BB4655-F250-4A6F-9526-13AFF6118615}"/>
          </ac:spMkLst>
        </pc:spChg>
        <pc:spChg chg="add del">
          <ac:chgData name="197053 Malvi Satpute" userId="bee599deb6f4b9e2" providerId="Windows Live" clId="Web-{A059EC21-3DE4-4F44-943B-A0A836715634}" dt="2021-06-30T07:41:52.810" v="217"/>
          <ac:spMkLst>
            <pc:docMk/>
            <pc:sldMk cId="1829950211" sldId="257"/>
            <ac:spMk id="38" creationId="{8DA14841-53A4-4935-BE65-C8373B8A6D06}"/>
          </ac:spMkLst>
        </pc:spChg>
        <pc:spChg chg="add del">
          <ac:chgData name="197053 Malvi Satpute" userId="bee599deb6f4b9e2" providerId="Windows Live" clId="Web-{A059EC21-3DE4-4F44-943B-A0A836715634}" dt="2021-06-30T07:41:52.810" v="217"/>
          <ac:spMkLst>
            <pc:docMk/>
            <pc:sldMk cId="1829950211" sldId="257"/>
            <ac:spMk id="39" creationId="{9877C2CF-B2DD-41C8-8B5E-152673376B41}"/>
          </ac:spMkLst>
        </pc:spChg>
        <pc:spChg chg="add del">
          <ac:chgData name="197053 Malvi Satpute" userId="bee599deb6f4b9e2" providerId="Windows Live" clId="Web-{A059EC21-3DE4-4F44-943B-A0A836715634}" dt="2021-06-30T07:41:52.810" v="217"/>
          <ac:spMkLst>
            <pc:docMk/>
            <pc:sldMk cId="1829950211" sldId="257"/>
            <ac:spMk id="40" creationId="{24923D72-7E69-464B-94C5-B2530008D094}"/>
          </ac:spMkLst>
        </pc:spChg>
        <pc:spChg chg="add del">
          <ac:chgData name="197053 Malvi Satpute" userId="bee599deb6f4b9e2" providerId="Windows Live" clId="Web-{A059EC21-3DE4-4F44-943B-A0A836715634}" dt="2021-06-30T07:41:52.810" v="217"/>
          <ac:spMkLst>
            <pc:docMk/>
            <pc:sldMk cId="1829950211" sldId="257"/>
            <ac:spMk id="41" creationId="{A00CCC86-7A88-4DFF-A0D0-6604606A2AEA}"/>
          </ac:spMkLst>
        </pc:spChg>
        <pc:spChg chg="add del">
          <ac:chgData name="197053 Malvi Satpute" userId="bee599deb6f4b9e2" providerId="Windows Live" clId="Web-{A059EC21-3DE4-4F44-943B-A0A836715634}" dt="2021-06-30T07:41:52.810" v="217"/>
          <ac:spMkLst>
            <pc:docMk/>
            <pc:sldMk cId="1829950211" sldId="257"/>
            <ac:spMk id="42" creationId="{E1F8ABFD-155B-4386-AE33-6E13057CFCF3}"/>
          </ac:spMkLst>
        </pc:spChg>
        <pc:spChg chg="add del">
          <ac:chgData name="197053 Malvi Satpute" userId="bee599deb6f4b9e2" providerId="Windows Live" clId="Web-{A059EC21-3DE4-4F44-943B-A0A836715634}" dt="2021-06-30T07:41:52.810" v="217"/>
          <ac:spMkLst>
            <pc:docMk/>
            <pc:sldMk cId="1829950211" sldId="257"/>
            <ac:spMk id="43" creationId="{93D02AEE-30DC-4942-A9CA-7A14F8B8E297}"/>
          </ac:spMkLst>
        </pc:spChg>
        <pc:spChg chg="add del">
          <ac:chgData name="197053 Malvi Satpute" userId="bee599deb6f4b9e2" providerId="Windows Live" clId="Web-{A059EC21-3DE4-4F44-943B-A0A836715634}" dt="2021-06-30T07:41:52.810" v="217"/>
          <ac:spMkLst>
            <pc:docMk/>
            <pc:sldMk cId="1829950211" sldId="257"/>
            <ac:spMk id="46" creationId="{F2699857-2714-4E6A-8E11-6BEB9DF7FC5E}"/>
          </ac:spMkLst>
        </pc:spChg>
        <pc:spChg chg="add del">
          <ac:chgData name="197053 Malvi Satpute" userId="bee599deb6f4b9e2" providerId="Windows Live" clId="Web-{A059EC21-3DE4-4F44-943B-A0A836715634}" dt="2021-06-30T07:41:52.810" v="217"/>
          <ac:spMkLst>
            <pc:docMk/>
            <pc:sldMk cId="1829950211" sldId="257"/>
            <ac:spMk id="47" creationId="{346078E7-FDC0-448B-97DE-4EDA7702EEE5}"/>
          </ac:spMkLst>
        </pc:spChg>
        <pc:spChg chg="add del">
          <ac:chgData name="197053 Malvi Satpute" userId="bee599deb6f4b9e2" providerId="Windows Live" clId="Web-{A059EC21-3DE4-4F44-943B-A0A836715634}" dt="2021-06-30T07:41:52.810" v="217"/>
          <ac:spMkLst>
            <pc:docMk/>
            <pc:sldMk cId="1829950211" sldId="257"/>
            <ac:spMk id="48" creationId="{7266E038-37B1-43CF-AFE0-B21E9F572C51}"/>
          </ac:spMkLst>
        </pc:spChg>
        <pc:spChg chg="add del">
          <ac:chgData name="197053 Malvi Satpute" userId="bee599deb6f4b9e2" providerId="Windows Live" clId="Web-{A059EC21-3DE4-4F44-943B-A0A836715634}" dt="2021-06-30T07:41:52.810" v="217"/>
          <ac:spMkLst>
            <pc:docMk/>
            <pc:sldMk cId="1829950211" sldId="257"/>
            <ac:spMk id="49" creationId="{31E37FC9-ED36-42CE-9877-9EAB50FA84BD}"/>
          </ac:spMkLst>
        </pc:spChg>
        <pc:spChg chg="add">
          <ac:chgData name="197053 Malvi Satpute" userId="bee599deb6f4b9e2" providerId="Windows Live" clId="Web-{A059EC21-3DE4-4F44-943B-A0A836715634}" dt="2021-06-30T07:41:52.810" v="217"/>
          <ac:spMkLst>
            <pc:docMk/>
            <pc:sldMk cId="1829950211" sldId="257"/>
            <ac:spMk id="58" creationId="{8DA14841-53A4-4935-BE65-C8373B8A6D06}"/>
          </ac:spMkLst>
        </pc:spChg>
        <pc:spChg chg="add">
          <ac:chgData name="197053 Malvi Satpute" userId="bee599deb6f4b9e2" providerId="Windows Live" clId="Web-{A059EC21-3DE4-4F44-943B-A0A836715634}" dt="2021-06-30T07:41:52.810" v="217"/>
          <ac:spMkLst>
            <pc:docMk/>
            <pc:sldMk cId="1829950211" sldId="257"/>
            <ac:spMk id="60" creationId="{9877C2CF-B2DD-41C8-8B5E-152673376B41}"/>
          </ac:spMkLst>
        </pc:spChg>
        <pc:spChg chg="add">
          <ac:chgData name="197053 Malvi Satpute" userId="bee599deb6f4b9e2" providerId="Windows Live" clId="Web-{A059EC21-3DE4-4F44-943B-A0A836715634}" dt="2021-06-30T07:41:52.810" v="217"/>
          <ac:spMkLst>
            <pc:docMk/>
            <pc:sldMk cId="1829950211" sldId="257"/>
            <ac:spMk id="62" creationId="{24923D72-7E69-464B-94C5-B2530008D094}"/>
          </ac:spMkLst>
        </pc:spChg>
        <pc:spChg chg="add">
          <ac:chgData name="197053 Malvi Satpute" userId="bee599deb6f4b9e2" providerId="Windows Live" clId="Web-{A059EC21-3DE4-4F44-943B-A0A836715634}" dt="2021-06-30T07:41:52.810" v="217"/>
          <ac:spMkLst>
            <pc:docMk/>
            <pc:sldMk cId="1829950211" sldId="257"/>
            <ac:spMk id="64" creationId="{A00CCC86-7A88-4DFF-A0D0-6604606A2AEA}"/>
          </ac:spMkLst>
        </pc:spChg>
        <pc:spChg chg="add">
          <ac:chgData name="197053 Malvi Satpute" userId="bee599deb6f4b9e2" providerId="Windows Live" clId="Web-{A059EC21-3DE4-4F44-943B-A0A836715634}" dt="2021-06-30T07:41:52.810" v="217"/>
          <ac:spMkLst>
            <pc:docMk/>
            <pc:sldMk cId="1829950211" sldId="257"/>
            <ac:spMk id="66" creationId="{E1F8ABFD-155B-4386-AE33-6E13057CFCF3}"/>
          </ac:spMkLst>
        </pc:spChg>
        <pc:spChg chg="add">
          <ac:chgData name="197053 Malvi Satpute" userId="bee599deb6f4b9e2" providerId="Windows Live" clId="Web-{A059EC21-3DE4-4F44-943B-A0A836715634}" dt="2021-06-30T07:41:52.810" v="217"/>
          <ac:spMkLst>
            <pc:docMk/>
            <pc:sldMk cId="1829950211" sldId="257"/>
            <ac:spMk id="68" creationId="{43BBAF34-367D-4E18-A62E-4602BD90855C}"/>
          </ac:spMkLst>
        </pc:spChg>
        <pc:spChg chg="add">
          <ac:chgData name="197053 Malvi Satpute" userId="bee599deb6f4b9e2" providerId="Windows Live" clId="Web-{A059EC21-3DE4-4F44-943B-A0A836715634}" dt="2021-06-30T07:41:52.810" v="217"/>
          <ac:spMkLst>
            <pc:docMk/>
            <pc:sldMk cId="1829950211" sldId="257"/>
            <ac:spMk id="70" creationId="{99A4CF08-858A-49E4-B707-4E7585D11566}"/>
          </ac:spMkLst>
        </pc:spChg>
        <pc:spChg chg="add">
          <ac:chgData name="197053 Malvi Satpute" userId="bee599deb6f4b9e2" providerId="Windows Live" clId="Web-{A059EC21-3DE4-4F44-943B-A0A836715634}" dt="2021-06-30T07:41:52.810" v="217"/>
          <ac:spMkLst>
            <pc:docMk/>
            <pc:sldMk cId="1829950211" sldId="257"/>
            <ac:spMk id="72" creationId="{56938E62-910D-4D69-AA09-567AAAC3776D}"/>
          </ac:spMkLst>
        </pc:spChg>
        <pc:spChg chg="add">
          <ac:chgData name="197053 Malvi Satpute" userId="bee599deb6f4b9e2" providerId="Windows Live" clId="Web-{A059EC21-3DE4-4F44-943B-A0A836715634}" dt="2021-06-30T07:41:52.810" v="217"/>
          <ac:spMkLst>
            <pc:docMk/>
            <pc:sldMk cId="1829950211" sldId="257"/>
            <ac:spMk id="74" creationId="{A74E54C6-D084-4BC8-B3F9-8B9EC22A6B67}"/>
          </ac:spMkLst>
        </pc:spChg>
        <pc:spChg chg="add">
          <ac:chgData name="197053 Malvi Satpute" userId="bee599deb6f4b9e2" providerId="Windows Live" clId="Web-{A059EC21-3DE4-4F44-943B-A0A836715634}" dt="2021-06-30T07:41:52.810" v="217"/>
          <ac:spMkLst>
            <pc:docMk/>
            <pc:sldMk cId="1829950211" sldId="257"/>
            <ac:spMk id="76" creationId="{777713DB-A0B1-4507-9991-B6DCAE436C74}"/>
          </ac:spMkLst>
        </pc:spChg>
        <pc:picChg chg="add mod">
          <ac:chgData name="197053 Malvi Satpute" userId="bee599deb6f4b9e2" providerId="Windows Live" clId="Web-{A059EC21-3DE4-4F44-943B-A0A836715634}" dt="2021-06-30T07:41:52.810" v="217"/>
          <ac:picMkLst>
            <pc:docMk/>
            <pc:sldMk cId="1829950211" sldId="257"/>
            <ac:picMk id="2" creationId="{868F7AFD-9808-4CFE-B01C-8215D9315EE0}"/>
          </ac:picMkLst>
        </pc:picChg>
        <pc:picChg chg="add del">
          <ac:chgData name="197053 Malvi Satpute" userId="bee599deb6f4b9e2" providerId="Windows Live" clId="Web-{A059EC21-3DE4-4F44-943B-A0A836715634}" dt="2021-06-30T07:34:35.566" v="20"/>
          <ac:picMkLst>
            <pc:docMk/>
            <pc:sldMk cId="1829950211" sldId="257"/>
            <ac:picMk id="8" creationId="{2FA3880A-8D8F-466C-A4A1-F07BCDD3719C}"/>
          </ac:picMkLst>
        </pc:picChg>
        <pc:picChg chg="add del">
          <ac:chgData name="197053 Malvi Satpute" userId="bee599deb6f4b9e2" providerId="Windows Live" clId="Web-{A059EC21-3DE4-4F44-943B-A0A836715634}" dt="2021-06-30T07:34:35.566" v="20"/>
          <ac:picMkLst>
            <pc:docMk/>
            <pc:sldMk cId="1829950211" sldId="257"/>
            <ac:picMk id="9" creationId="{3C0A64CB-20A1-4508-B568-284EB04F78EE}"/>
          </ac:picMkLst>
        </pc:picChg>
        <pc:picChg chg="add del">
          <ac:chgData name="197053 Malvi Satpute" userId="bee599deb6f4b9e2" providerId="Windows Live" clId="Web-{A059EC21-3DE4-4F44-943B-A0A836715634}" dt="2021-06-30T07:34:13.737" v="18"/>
          <ac:picMkLst>
            <pc:docMk/>
            <pc:sldMk cId="1829950211" sldId="257"/>
            <ac:picMk id="11" creationId="{2FA3880A-8D8F-466C-A4A1-F07BCDD3719C}"/>
          </ac:picMkLst>
        </pc:picChg>
        <pc:picChg chg="add del">
          <ac:chgData name="197053 Malvi Satpute" userId="bee599deb6f4b9e2" providerId="Windows Live" clId="Web-{A059EC21-3DE4-4F44-943B-A0A836715634}" dt="2021-06-30T07:34:13.737" v="18"/>
          <ac:picMkLst>
            <pc:docMk/>
            <pc:sldMk cId="1829950211" sldId="257"/>
            <ac:picMk id="13" creationId="{3C0A64CB-20A1-4508-B568-284EB04F78EE}"/>
          </ac:picMkLst>
        </pc:picChg>
        <pc:picChg chg="add del">
          <ac:chgData name="197053 Malvi Satpute" userId="bee599deb6f4b9e2" providerId="Windows Live" clId="Web-{A059EC21-3DE4-4F44-943B-A0A836715634}" dt="2021-06-30T07:34:35.566" v="20"/>
          <ac:picMkLst>
            <pc:docMk/>
            <pc:sldMk cId="1829950211" sldId="257"/>
            <ac:picMk id="22" creationId="{D51084F9-D042-49BE-9E1A-43E583B98FCC}"/>
          </ac:picMkLst>
        </pc:picChg>
        <pc:picChg chg="add del">
          <ac:chgData name="197053 Malvi Satpute" userId="bee599deb6f4b9e2" providerId="Windows Live" clId="Web-{A059EC21-3DE4-4F44-943B-A0A836715634}" dt="2021-06-30T07:34:35.566" v="20"/>
          <ac:picMkLst>
            <pc:docMk/>
            <pc:sldMk cId="1829950211" sldId="257"/>
            <ac:picMk id="24" creationId="{EE65CA45-264D-4FD3-9249-3CB04EC97E80}"/>
          </ac:picMkLst>
        </pc:picChg>
        <pc:picChg chg="add del">
          <ac:chgData name="197053 Malvi Satpute" userId="bee599deb6f4b9e2" providerId="Windows Live" clId="Web-{A059EC21-3DE4-4F44-943B-A0A836715634}" dt="2021-06-30T07:34:13.737" v="18"/>
          <ac:picMkLst>
            <pc:docMk/>
            <pc:sldMk cId="1829950211" sldId="257"/>
            <ac:picMk id="27" creationId="{19C770FC-6D2D-4B73-8219-CFEB0B146F7C}"/>
          </ac:picMkLst>
        </pc:picChg>
        <pc:picChg chg="add del">
          <ac:chgData name="197053 Malvi Satpute" userId="bee599deb6f4b9e2" providerId="Windows Live" clId="Web-{A059EC21-3DE4-4F44-943B-A0A836715634}" dt="2021-06-30T07:34:13.737" v="18"/>
          <ac:picMkLst>
            <pc:docMk/>
            <pc:sldMk cId="1829950211" sldId="257"/>
            <ac:picMk id="29" creationId="{2DD31FDA-BCB5-4B8D-8FB8-8CCF019C9F11}"/>
          </ac:picMkLst>
        </pc:picChg>
        <pc:picChg chg="add del">
          <ac:chgData name="197053 Malvi Satpute" userId="bee599deb6f4b9e2" providerId="Windows Live" clId="Web-{A059EC21-3DE4-4F44-943B-A0A836715634}" dt="2021-06-30T07:41:52.810" v="217"/>
          <ac:picMkLst>
            <pc:docMk/>
            <pc:sldMk cId="1829950211" sldId="257"/>
            <ac:picMk id="34" creationId="{2FA3880A-8D8F-466C-A4A1-F07BCDD3719C}"/>
          </ac:picMkLst>
        </pc:picChg>
        <pc:picChg chg="add del">
          <ac:chgData name="197053 Malvi Satpute" userId="bee599deb6f4b9e2" providerId="Windows Live" clId="Web-{A059EC21-3DE4-4F44-943B-A0A836715634}" dt="2021-06-30T07:41:52.810" v="217"/>
          <ac:picMkLst>
            <pc:docMk/>
            <pc:sldMk cId="1829950211" sldId="257"/>
            <ac:picMk id="36" creationId="{3C0A64CB-20A1-4508-B568-284EB04F78EE}"/>
          </ac:picMkLst>
        </pc:picChg>
        <pc:picChg chg="add del">
          <ac:chgData name="197053 Malvi Satpute" userId="bee599deb6f4b9e2" providerId="Windows Live" clId="Web-{A059EC21-3DE4-4F44-943B-A0A836715634}" dt="2021-06-30T07:41:52.810" v="217"/>
          <ac:picMkLst>
            <pc:docMk/>
            <pc:sldMk cId="1829950211" sldId="257"/>
            <ac:picMk id="44" creationId="{FD5823F2-909F-442D-BD72-0681CCC14070}"/>
          </ac:picMkLst>
        </pc:picChg>
        <pc:picChg chg="add del">
          <ac:chgData name="197053 Malvi Satpute" userId="bee599deb6f4b9e2" providerId="Windows Live" clId="Web-{A059EC21-3DE4-4F44-943B-A0A836715634}" dt="2021-06-30T07:41:52.810" v="217"/>
          <ac:picMkLst>
            <pc:docMk/>
            <pc:sldMk cId="1829950211" sldId="257"/>
            <ac:picMk id="45" creationId="{4231EAF6-FA22-4615-A4D3-D171F7E17A54}"/>
          </ac:picMkLst>
        </pc:picChg>
        <pc:picChg chg="add">
          <ac:chgData name="197053 Malvi Satpute" userId="bee599deb6f4b9e2" providerId="Windows Live" clId="Web-{A059EC21-3DE4-4F44-943B-A0A836715634}" dt="2021-06-30T07:41:52.810" v="217"/>
          <ac:picMkLst>
            <pc:docMk/>
            <pc:sldMk cId="1829950211" sldId="257"/>
            <ac:picMk id="54" creationId="{2FA3880A-8D8F-466C-A4A1-F07BCDD3719C}"/>
          </ac:picMkLst>
        </pc:picChg>
        <pc:picChg chg="add">
          <ac:chgData name="197053 Malvi Satpute" userId="bee599deb6f4b9e2" providerId="Windows Live" clId="Web-{A059EC21-3DE4-4F44-943B-A0A836715634}" dt="2021-06-30T07:41:52.810" v="217"/>
          <ac:picMkLst>
            <pc:docMk/>
            <pc:sldMk cId="1829950211" sldId="257"/>
            <ac:picMk id="56" creationId="{3C0A64CB-20A1-4508-B568-284EB04F78EE}"/>
          </ac:picMkLst>
        </pc:picChg>
        <pc:picChg chg="add">
          <ac:chgData name="197053 Malvi Satpute" userId="bee599deb6f4b9e2" providerId="Windows Live" clId="Web-{A059EC21-3DE4-4F44-943B-A0A836715634}" dt="2021-06-30T07:41:52.810" v="217"/>
          <ac:picMkLst>
            <pc:docMk/>
            <pc:sldMk cId="1829950211" sldId="257"/>
            <ac:picMk id="78" creationId="{A9A96FF2-ACD7-48C4-BCE1-FC7F42108606}"/>
          </ac:picMkLst>
        </pc:picChg>
      </pc:sldChg>
      <pc:sldChg chg="addSp delSp modSp new mod setBg">
        <pc:chgData name="197053 Malvi Satpute" userId="bee599deb6f4b9e2" providerId="Windows Live" clId="Web-{A059EC21-3DE4-4F44-943B-A0A836715634}" dt="2021-06-30T08:06:08.670" v="743" actId="1076"/>
        <pc:sldMkLst>
          <pc:docMk/>
          <pc:sldMk cId="890696579" sldId="258"/>
        </pc:sldMkLst>
        <pc:spChg chg="add mod ord">
          <ac:chgData name="197053 Malvi Satpute" userId="bee599deb6f4b9e2" providerId="Windows Live" clId="Web-{A059EC21-3DE4-4F44-943B-A0A836715634}" dt="2021-06-30T08:06:00.982" v="742" actId="20577"/>
          <ac:spMkLst>
            <pc:docMk/>
            <pc:sldMk cId="890696579" sldId="258"/>
            <ac:spMk id="3" creationId="{A5DE7059-9C29-436A-A3ED-E2BF0DEC9416}"/>
          </ac:spMkLst>
        </pc:spChg>
        <pc:spChg chg="add del">
          <ac:chgData name="197053 Malvi Satpute" userId="bee599deb6f4b9e2" providerId="Windows Live" clId="Web-{A059EC21-3DE4-4F44-943B-A0A836715634}" dt="2021-06-30T07:58:14.363" v="504"/>
          <ac:spMkLst>
            <pc:docMk/>
            <pc:sldMk cId="890696579" sldId="258"/>
            <ac:spMk id="7" creationId="{4C790028-99AE-4AE4-8269-9913E2D50625}"/>
          </ac:spMkLst>
        </pc:spChg>
        <pc:spChg chg="add del">
          <ac:chgData name="197053 Malvi Satpute" userId="bee599deb6f4b9e2" providerId="Windows Live" clId="Web-{A059EC21-3DE4-4F44-943B-A0A836715634}" dt="2021-06-30T07:58:14.363" v="504"/>
          <ac:spMkLst>
            <pc:docMk/>
            <pc:sldMk cId="890696579" sldId="258"/>
            <ac:spMk id="9" creationId="{06936A2A-FE08-4EE0-A409-3EF3FA2448DE}"/>
          </ac:spMkLst>
        </pc:spChg>
        <pc:spChg chg="add del">
          <ac:chgData name="197053 Malvi Satpute" userId="bee599deb6f4b9e2" providerId="Windows Live" clId="Web-{A059EC21-3DE4-4F44-943B-A0A836715634}" dt="2021-06-30T07:58:14.363" v="504"/>
          <ac:spMkLst>
            <pc:docMk/>
            <pc:sldMk cId="890696579" sldId="258"/>
            <ac:spMk id="11" creationId="{E1F0989E-BFBB-43E4-927B-2C51C7AE261D}"/>
          </ac:spMkLst>
        </pc:spChg>
        <pc:spChg chg="add del">
          <ac:chgData name="197053 Malvi Satpute" userId="bee599deb6f4b9e2" providerId="Windows Live" clId="Web-{A059EC21-3DE4-4F44-943B-A0A836715634}" dt="2021-06-30T07:57:37.753" v="498"/>
          <ac:spMkLst>
            <pc:docMk/>
            <pc:sldMk cId="890696579" sldId="258"/>
            <ac:spMk id="12" creationId="{4C790028-99AE-4AE4-8269-9913E2D50625}"/>
          </ac:spMkLst>
        </pc:spChg>
        <pc:spChg chg="add del">
          <ac:chgData name="197053 Malvi Satpute" userId="bee599deb6f4b9e2" providerId="Windows Live" clId="Web-{A059EC21-3DE4-4F44-943B-A0A836715634}" dt="2021-06-30T07:58:14.363" v="504"/>
          <ac:spMkLst>
            <pc:docMk/>
            <pc:sldMk cId="890696579" sldId="258"/>
            <ac:spMk id="13" creationId="{8ACA2469-91AA-459B-A5DD-8FFC0F70E05C}"/>
          </ac:spMkLst>
        </pc:spChg>
        <pc:spChg chg="add del">
          <ac:chgData name="197053 Malvi Satpute" userId="bee599deb6f4b9e2" providerId="Windows Live" clId="Web-{A059EC21-3DE4-4F44-943B-A0A836715634}" dt="2021-06-30T07:57:37.753" v="498"/>
          <ac:spMkLst>
            <pc:docMk/>
            <pc:sldMk cId="890696579" sldId="258"/>
            <ac:spMk id="14" creationId="{06936A2A-FE08-4EE0-A409-3EF3FA2448DE}"/>
          </ac:spMkLst>
        </pc:spChg>
        <pc:spChg chg="add del">
          <ac:chgData name="197053 Malvi Satpute" userId="bee599deb6f4b9e2" providerId="Windows Live" clId="Web-{A059EC21-3DE4-4F44-943B-A0A836715634}" dt="2021-06-30T07:58:14.363" v="504"/>
          <ac:spMkLst>
            <pc:docMk/>
            <pc:sldMk cId="890696579" sldId="258"/>
            <ac:spMk id="15" creationId="{97860FD2-CA19-4064-AA6F-68050C3D2011}"/>
          </ac:spMkLst>
        </pc:spChg>
        <pc:spChg chg="add del">
          <ac:chgData name="197053 Malvi Satpute" userId="bee599deb6f4b9e2" providerId="Windows Live" clId="Web-{A059EC21-3DE4-4F44-943B-A0A836715634}" dt="2021-06-30T07:57:37.753" v="498"/>
          <ac:spMkLst>
            <pc:docMk/>
            <pc:sldMk cId="890696579" sldId="258"/>
            <ac:spMk id="16" creationId="{E1F0989E-BFBB-43E4-927B-2C51C7AE261D}"/>
          </ac:spMkLst>
        </pc:spChg>
        <pc:spChg chg="add del">
          <ac:chgData name="197053 Malvi Satpute" userId="bee599deb6f4b9e2" providerId="Windows Live" clId="Web-{A059EC21-3DE4-4F44-943B-A0A836715634}" dt="2021-06-30T07:58:14.363" v="504"/>
          <ac:spMkLst>
            <pc:docMk/>
            <pc:sldMk cId="890696579" sldId="258"/>
            <ac:spMk id="17" creationId="{8CD557CE-2AB8-44E1-AABA-A21D2274F34E}"/>
          </ac:spMkLst>
        </pc:spChg>
        <pc:spChg chg="add del">
          <ac:chgData name="197053 Malvi Satpute" userId="bee599deb6f4b9e2" providerId="Windows Live" clId="Web-{A059EC21-3DE4-4F44-943B-A0A836715634}" dt="2021-06-30T07:57:37.753" v="498"/>
          <ac:spMkLst>
            <pc:docMk/>
            <pc:sldMk cId="890696579" sldId="258"/>
            <ac:spMk id="18" creationId="{8ACA2469-91AA-459B-A5DD-8FFC0F70E05C}"/>
          </ac:spMkLst>
        </pc:spChg>
        <pc:spChg chg="add del">
          <ac:chgData name="197053 Malvi Satpute" userId="bee599deb6f4b9e2" providerId="Windows Live" clId="Web-{A059EC21-3DE4-4F44-943B-A0A836715634}" dt="2021-06-30T07:57:37.753" v="498"/>
          <ac:spMkLst>
            <pc:docMk/>
            <pc:sldMk cId="890696579" sldId="258"/>
            <ac:spMk id="20" creationId="{97860FD2-CA19-4064-AA6F-68050C3D2011}"/>
          </ac:spMkLst>
        </pc:spChg>
        <pc:spChg chg="add del">
          <ac:chgData name="197053 Malvi Satpute" userId="bee599deb6f4b9e2" providerId="Windows Live" clId="Web-{A059EC21-3DE4-4F44-943B-A0A836715634}" dt="2021-06-30T07:57:37.753" v="498"/>
          <ac:spMkLst>
            <pc:docMk/>
            <pc:sldMk cId="890696579" sldId="258"/>
            <ac:spMk id="22" creationId="{8BEDFD2F-1480-498D-9A62-BA55B14A3B90}"/>
          </ac:spMkLst>
        </pc:spChg>
        <pc:spChg chg="add del">
          <ac:chgData name="197053 Malvi Satpute" userId="bee599deb6f4b9e2" providerId="Windows Live" clId="Web-{A059EC21-3DE4-4F44-943B-A0A836715634}" dt="2021-06-30T07:58:14.363" v="504"/>
          <ac:spMkLst>
            <pc:docMk/>
            <pc:sldMk cId="890696579" sldId="258"/>
            <ac:spMk id="23" creationId="{3CCA9FB2-FFC7-4B6D-8E30-9D2CC14E7D24}"/>
          </ac:spMkLst>
        </pc:spChg>
        <pc:spChg chg="add del">
          <ac:chgData name="197053 Malvi Satpute" userId="bee599deb6f4b9e2" providerId="Windows Live" clId="Web-{A059EC21-3DE4-4F44-943B-A0A836715634}" dt="2021-06-30T07:58:14.363" v="504"/>
          <ac:spMkLst>
            <pc:docMk/>
            <pc:sldMk cId="890696579" sldId="258"/>
            <ac:spMk id="25" creationId="{3CF6D6F6-E7F9-4521-BD22-74A61D8ED84D}"/>
          </ac:spMkLst>
        </pc:spChg>
        <pc:spChg chg="add del">
          <ac:chgData name="197053 Malvi Satpute" userId="bee599deb6f4b9e2" providerId="Windows Live" clId="Web-{A059EC21-3DE4-4F44-943B-A0A836715634}" dt="2021-06-30T07:58:14.363" v="504"/>
          <ac:spMkLst>
            <pc:docMk/>
            <pc:sldMk cId="890696579" sldId="258"/>
            <ac:spMk id="27" creationId="{1B566E74-1425-46AC-885D-D2DAEE365F60}"/>
          </ac:spMkLst>
        </pc:spChg>
        <pc:spChg chg="add del">
          <ac:chgData name="197053 Malvi Satpute" userId="bee599deb6f4b9e2" providerId="Windows Live" clId="Web-{A059EC21-3DE4-4F44-943B-A0A836715634}" dt="2021-06-30T07:57:37.753" v="498"/>
          <ac:spMkLst>
            <pc:docMk/>
            <pc:sldMk cId="890696579" sldId="258"/>
            <ac:spMk id="28" creationId="{C306EEC9-6E83-4555-A9D3-7910ED27BAD1}"/>
          </ac:spMkLst>
        </pc:spChg>
        <pc:spChg chg="add del">
          <ac:chgData name="197053 Malvi Satpute" userId="bee599deb6f4b9e2" providerId="Windows Live" clId="Web-{A059EC21-3DE4-4F44-943B-A0A836715634}" dt="2021-06-30T07:58:14.363" v="504"/>
          <ac:spMkLst>
            <pc:docMk/>
            <pc:sldMk cId="890696579" sldId="258"/>
            <ac:spMk id="29" creationId="{06858379-D070-40E4-8A3D-F29E90C5C7C3}"/>
          </ac:spMkLst>
        </pc:spChg>
        <pc:spChg chg="add del">
          <ac:chgData name="197053 Malvi Satpute" userId="bee599deb6f4b9e2" providerId="Windows Live" clId="Web-{A059EC21-3DE4-4F44-943B-A0A836715634}" dt="2021-06-30T07:57:37.753" v="498"/>
          <ac:spMkLst>
            <pc:docMk/>
            <pc:sldMk cId="890696579" sldId="258"/>
            <ac:spMk id="30" creationId="{186F7B80-3B04-4C72-BA77-E34EF7FAC9CC}"/>
          </ac:spMkLst>
        </pc:spChg>
        <pc:spChg chg="add del">
          <ac:chgData name="197053 Malvi Satpute" userId="bee599deb6f4b9e2" providerId="Windows Live" clId="Web-{A059EC21-3DE4-4F44-943B-A0A836715634}" dt="2021-06-30T07:57:37.753" v="498"/>
          <ac:spMkLst>
            <pc:docMk/>
            <pc:sldMk cId="890696579" sldId="258"/>
            <ac:spMk id="32" creationId="{4D1AC6C6-FE68-4B13-BFCF-D0E8B3D81777}"/>
          </ac:spMkLst>
        </pc:spChg>
        <pc:spChg chg="add del">
          <ac:chgData name="197053 Malvi Satpute" userId="bee599deb6f4b9e2" providerId="Windows Live" clId="Web-{A059EC21-3DE4-4F44-943B-A0A836715634}" dt="2021-06-30T07:57:37.753" v="498"/>
          <ac:spMkLst>
            <pc:docMk/>
            <pc:sldMk cId="890696579" sldId="258"/>
            <ac:spMk id="34" creationId="{7E2C0214-1438-4F5F-8BB7-847D7B2B3A6D}"/>
          </ac:spMkLst>
        </pc:spChg>
        <pc:spChg chg="add del">
          <ac:chgData name="197053 Malvi Satpute" userId="bee599deb6f4b9e2" providerId="Windows Live" clId="Web-{A059EC21-3DE4-4F44-943B-A0A836715634}" dt="2021-06-30T07:58:14.363" v="504"/>
          <ac:spMkLst>
            <pc:docMk/>
            <pc:sldMk cId="890696579" sldId="258"/>
            <ac:spMk id="35" creationId="{4C790028-99AE-4AE4-8269-9913E2D50625}"/>
          </ac:spMkLst>
        </pc:spChg>
        <pc:spChg chg="add del">
          <ac:chgData name="197053 Malvi Satpute" userId="bee599deb6f4b9e2" providerId="Windows Live" clId="Web-{A059EC21-3DE4-4F44-943B-A0A836715634}" dt="2021-06-30T07:57:37.753" v="498"/>
          <ac:spMkLst>
            <pc:docMk/>
            <pc:sldMk cId="890696579" sldId="258"/>
            <ac:spMk id="36" creationId="{41CFFB3C-DBCC-498B-B635-CD1FA730DB40}"/>
          </ac:spMkLst>
        </pc:spChg>
        <pc:spChg chg="add del">
          <ac:chgData name="197053 Malvi Satpute" userId="bee599deb6f4b9e2" providerId="Windows Live" clId="Web-{A059EC21-3DE4-4F44-943B-A0A836715634}" dt="2021-06-30T07:57:37.753" v="498"/>
          <ac:spMkLst>
            <pc:docMk/>
            <pc:sldMk cId="890696579" sldId="258"/>
            <ac:spMk id="38" creationId="{7BB289EA-43E0-4FC3-A38C-8168D8F18AB5}"/>
          </ac:spMkLst>
        </pc:spChg>
        <pc:spChg chg="add del">
          <ac:chgData name="197053 Malvi Satpute" userId="bee599deb6f4b9e2" providerId="Windows Live" clId="Web-{A059EC21-3DE4-4F44-943B-A0A836715634}" dt="2021-06-30T07:58:14.363" v="504"/>
          <ac:spMkLst>
            <pc:docMk/>
            <pc:sldMk cId="890696579" sldId="258"/>
            <ac:spMk id="40" creationId="{06936A2A-FE08-4EE0-A409-3EF3FA2448DE}"/>
          </ac:spMkLst>
        </pc:spChg>
        <pc:spChg chg="add del">
          <ac:chgData name="197053 Malvi Satpute" userId="bee599deb6f4b9e2" providerId="Windows Live" clId="Web-{A059EC21-3DE4-4F44-943B-A0A836715634}" dt="2021-06-30T07:58:14.363" v="504"/>
          <ac:spMkLst>
            <pc:docMk/>
            <pc:sldMk cId="890696579" sldId="258"/>
            <ac:spMk id="42" creationId="{E1F0989E-BFBB-43E4-927B-2C51C7AE261D}"/>
          </ac:spMkLst>
        </pc:spChg>
        <pc:spChg chg="add del">
          <ac:chgData name="197053 Malvi Satpute" userId="bee599deb6f4b9e2" providerId="Windows Live" clId="Web-{A059EC21-3DE4-4F44-943B-A0A836715634}" dt="2021-06-30T07:58:14.363" v="504"/>
          <ac:spMkLst>
            <pc:docMk/>
            <pc:sldMk cId="890696579" sldId="258"/>
            <ac:spMk id="44" creationId="{8ACA2469-91AA-459B-A5DD-8FFC0F70E05C}"/>
          </ac:spMkLst>
        </pc:spChg>
        <pc:spChg chg="add del">
          <ac:chgData name="197053 Malvi Satpute" userId="bee599deb6f4b9e2" providerId="Windows Live" clId="Web-{A059EC21-3DE4-4F44-943B-A0A836715634}" dt="2021-06-30T07:58:14.363" v="504"/>
          <ac:spMkLst>
            <pc:docMk/>
            <pc:sldMk cId="890696579" sldId="258"/>
            <ac:spMk id="46" creationId="{97860FD2-CA19-4064-AA6F-68050C3D2011}"/>
          </ac:spMkLst>
        </pc:spChg>
        <pc:spChg chg="add del">
          <ac:chgData name="197053 Malvi Satpute" userId="bee599deb6f4b9e2" providerId="Windows Live" clId="Web-{A059EC21-3DE4-4F44-943B-A0A836715634}" dt="2021-06-30T07:58:14.363" v="504"/>
          <ac:spMkLst>
            <pc:docMk/>
            <pc:sldMk cId="890696579" sldId="258"/>
            <ac:spMk id="48" creationId="{AE1DC627-4ABE-46C9-81E9-5BB1D8CE06CB}"/>
          </ac:spMkLst>
        </pc:spChg>
        <pc:spChg chg="add del">
          <ac:chgData name="197053 Malvi Satpute" userId="bee599deb6f4b9e2" providerId="Windows Live" clId="Web-{A059EC21-3DE4-4F44-943B-A0A836715634}" dt="2021-06-30T07:58:14.363" v="504"/>
          <ac:spMkLst>
            <pc:docMk/>
            <pc:sldMk cId="890696579" sldId="258"/>
            <ac:spMk id="54" creationId="{EB4E0424-26BF-4CAF-B60C-9FA333BAFC2A}"/>
          </ac:spMkLst>
        </pc:spChg>
        <pc:spChg chg="add del">
          <ac:chgData name="197053 Malvi Satpute" userId="bee599deb6f4b9e2" providerId="Windows Live" clId="Web-{A059EC21-3DE4-4F44-943B-A0A836715634}" dt="2021-06-30T07:58:14.363" v="504"/>
          <ac:spMkLst>
            <pc:docMk/>
            <pc:sldMk cId="890696579" sldId="258"/>
            <ac:spMk id="56" creationId="{6F5EAC93-4557-436A-BA08-FC04B4229904}"/>
          </ac:spMkLst>
        </pc:spChg>
        <pc:spChg chg="add del">
          <ac:chgData name="197053 Malvi Satpute" userId="bee599deb6f4b9e2" providerId="Windows Live" clId="Web-{A059EC21-3DE4-4F44-943B-A0A836715634}" dt="2021-06-30T07:58:14.363" v="504"/>
          <ac:spMkLst>
            <pc:docMk/>
            <pc:sldMk cId="890696579" sldId="258"/>
            <ac:spMk id="58" creationId="{A7E12A95-2D51-4F5B-B468-3C7BF914E416}"/>
          </ac:spMkLst>
        </pc:spChg>
        <pc:spChg chg="add del">
          <ac:chgData name="197053 Malvi Satpute" userId="bee599deb6f4b9e2" providerId="Windows Live" clId="Web-{A059EC21-3DE4-4F44-943B-A0A836715634}" dt="2021-06-30T07:58:14.363" v="504"/>
          <ac:spMkLst>
            <pc:docMk/>
            <pc:sldMk cId="890696579" sldId="258"/>
            <ac:spMk id="60" creationId="{451DB18B-281E-4563-841D-F2464BEBDAD8}"/>
          </ac:spMkLst>
        </pc:spChg>
        <pc:picChg chg="add mod ord">
          <ac:chgData name="197053 Malvi Satpute" userId="bee599deb6f4b9e2" providerId="Windows Live" clId="Web-{A059EC21-3DE4-4F44-943B-A0A836715634}" dt="2021-06-30T08:06:08.670" v="743" actId="1076"/>
          <ac:picMkLst>
            <pc:docMk/>
            <pc:sldMk cId="890696579" sldId="258"/>
            <ac:picMk id="2" creationId="{B84F0D3B-988A-4730-8105-13FECCD951E0}"/>
          </ac:picMkLst>
        </pc:picChg>
        <pc:picChg chg="add del">
          <ac:chgData name="197053 Malvi Satpute" userId="bee599deb6f4b9e2" providerId="Windows Live" clId="Web-{A059EC21-3DE4-4F44-943B-A0A836715634}" dt="2021-06-30T07:58:14.363" v="504"/>
          <ac:picMkLst>
            <pc:docMk/>
            <pc:sldMk cId="890696579" sldId="258"/>
            <ac:picMk id="5" creationId="{01AF5FBB-9FDC-4D75-9DD6-DAF01ED197A0}"/>
          </ac:picMkLst>
        </pc:picChg>
        <pc:picChg chg="add del">
          <ac:chgData name="197053 Malvi Satpute" userId="bee599deb6f4b9e2" providerId="Windows Live" clId="Web-{A059EC21-3DE4-4F44-943B-A0A836715634}" dt="2021-06-30T07:58:14.363" v="504"/>
          <ac:picMkLst>
            <pc:docMk/>
            <pc:sldMk cId="890696579" sldId="258"/>
            <ac:picMk id="6" creationId="{933BBBE6-F4CF-483E-BA74-B51421B4D93F}"/>
          </ac:picMkLst>
        </pc:picChg>
        <pc:picChg chg="add del">
          <ac:chgData name="197053 Malvi Satpute" userId="bee599deb6f4b9e2" providerId="Windows Live" clId="Web-{A059EC21-3DE4-4F44-943B-A0A836715634}" dt="2021-06-30T07:57:37.753" v="498"/>
          <ac:picMkLst>
            <pc:docMk/>
            <pc:sldMk cId="890696579" sldId="258"/>
            <ac:picMk id="8" creationId="{01AF5FBB-9FDC-4D75-9DD6-DAF01ED197A0}"/>
          </ac:picMkLst>
        </pc:picChg>
        <pc:picChg chg="add del">
          <ac:chgData name="197053 Malvi Satpute" userId="bee599deb6f4b9e2" providerId="Windows Live" clId="Web-{A059EC21-3DE4-4F44-943B-A0A836715634}" dt="2021-06-30T07:57:37.753" v="498"/>
          <ac:picMkLst>
            <pc:docMk/>
            <pc:sldMk cId="890696579" sldId="258"/>
            <ac:picMk id="10" creationId="{933BBBE6-F4CF-483E-BA74-B51421B4D93F}"/>
          </ac:picMkLst>
        </pc:picChg>
        <pc:picChg chg="add del">
          <ac:chgData name="197053 Malvi Satpute" userId="bee599deb6f4b9e2" providerId="Windows Live" clId="Web-{A059EC21-3DE4-4F44-943B-A0A836715634}" dt="2021-06-30T07:58:14.363" v="504"/>
          <ac:picMkLst>
            <pc:docMk/>
            <pc:sldMk cId="890696579" sldId="258"/>
            <ac:picMk id="19" creationId="{58DCB6E5-A344-4A17-A353-EC4D71E6C46B}"/>
          </ac:picMkLst>
        </pc:picChg>
        <pc:picChg chg="add del">
          <ac:chgData name="197053 Malvi Satpute" userId="bee599deb6f4b9e2" providerId="Windows Live" clId="Web-{A059EC21-3DE4-4F44-943B-A0A836715634}" dt="2021-06-30T07:58:14.363" v="504"/>
          <ac:picMkLst>
            <pc:docMk/>
            <pc:sldMk cId="890696579" sldId="258"/>
            <ac:picMk id="21" creationId="{4D82F4F2-6117-4CCD-94A7-4AFD603EC3C6}"/>
          </ac:picMkLst>
        </pc:picChg>
        <pc:picChg chg="add del">
          <ac:chgData name="197053 Malvi Satpute" userId="bee599deb6f4b9e2" providerId="Windows Live" clId="Web-{A059EC21-3DE4-4F44-943B-A0A836715634}" dt="2021-06-30T07:57:37.753" v="498"/>
          <ac:picMkLst>
            <pc:docMk/>
            <pc:sldMk cId="890696579" sldId="258"/>
            <ac:picMk id="24" creationId="{52D381FB-9400-4C85-9074-8D2C4A88D879}"/>
          </ac:picMkLst>
        </pc:picChg>
        <pc:picChg chg="add del">
          <ac:chgData name="197053 Malvi Satpute" userId="bee599deb6f4b9e2" providerId="Windows Live" clId="Web-{A059EC21-3DE4-4F44-943B-A0A836715634}" dt="2021-06-30T07:57:37.753" v="498"/>
          <ac:picMkLst>
            <pc:docMk/>
            <pc:sldMk cId="890696579" sldId="258"/>
            <ac:picMk id="26" creationId="{048C39C2-D375-4197-8882-9EBD58C853C5}"/>
          </ac:picMkLst>
        </pc:picChg>
        <pc:picChg chg="add del">
          <ac:chgData name="197053 Malvi Satpute" userId="bee599deb6f4b9e2" providerId="Windows Live" clId="Web-{A059EC21-3DE4-4F44-943B-A0A836715634}" dt="2021-06-30T07:58:14.363" v="504"/>
          <ac:picMkLst>
            <pc:docMk/>
            <pc:sldMk cId="890696579" sldId="258"/>
            <ac:picMk id="31" creationId="{01AF5FBB-9FDC-4D75-9DD6-DAF01ED197A0}"/>
          </ac:picMkLst>
        </pc:picChg>
        <pc:picChg chg="add del">
          <ac:chgData name="197053 Malvi Satpute" userId="bee599deb6f4b9e2" providerId="Windows Live" clId="Web-{A059EC21-3DE4-4F44-943B-A0A836715634}" dt="2021-06-30T07:58:14.363" v="504"/>
          <ac:picMkLst>
            <pc:docMk/>
            <pc:sldMk cId="890696579" sldId="258"/>
            <ac:picMk id="33" creationId="{933BBBE6-F4CF-483E-BA74-B51421B4D93F}"/>
          </ac:picMkLst>
        </pc:picChg>
        <pc:picChg chg="add del">
          <ac:chgData name="197053 Malvi Satpute" userId="bee599deb6f4b9e2" providerId="Windows Live" clId="Web-{A059EC21-3DE4-4F44-943B-A0A836715634}" dt="2021-06-30T07:58:14.363" v="504"/>
          <ac:picMkLst>
            <pc:docMk/>
            <pc:sldMk cId="890696579" sldId="258"/>
            <ac:picMk id="50" creationId="{D1C6DF18-30CC-455D-BEF5-AD8ABBB63108}"/>
          </ac:picMkLst>
        </pc:picChg>
        <pc:picChg chg="add del">
          <ac:chgData name="197053 Malvi Satpute" userId="bee599deb6f4b9e2" providerId="Windows Live" clId="Web-{A059EC21-3DE4-4F44-943B-A0A836715634}" dt="2021-06-30T07:58:14.363" v="504"/>
          <ac:picMkLst>
            <pc:docMk/>
            <pc:sldMk cId="890696579" sldId="258"/>
            <ac:picMk id="52" creationId="{4397A168-9964-4557-8B18-18F68C710931}"/>
          </ac:picMkLst>
        </pc:picChg>
      </pc:sldChg>
    </pc:docChg>
  </pc:docChgLst>
  <pc:docChgLst>
    <pc:chgData name="197053 Malvi Satpute" userId="bee599deb6f4b9e2" providerId="Windows Live" clId="Web-{FAB6F769-50DE-460C-BEC7-406CE6C09E3C}"/>
    <pc:docChg chg="delSld modSld modMainMaster">
      <pc:chgData name="197053 Malvi Satpute" userId="bee599deb6f4b9e2" providerId="Windows Live" clId="Web-{FAB6F769-50DE-460C-BEC7-406CE6C09E3C}" dt="2021-06-30T16:29:21.579" v="840"/>
      <pc:docMkLst>
        <pc:docMk/>
      </pc:docMkLst>
      <pc:sldChg chg="modTransition">
        <pc:chgData name="197053 Malvi Satpute" userId="bee599deb6f4b9e2" providerId="Windows Live" clId="Web-{FAB6F769-50DE-460C-BEC7-406CE6C09E3C}" dt="2021-06-30T16:26:34.466" v="812"/>
        <pc:sldMkLst>
          <pc:docMk/>
          <pc:sldMk cId="553726541" sldId="256"/>
        </pc:sldMkLst>
      </pc:sldChg>
      <pc:sldChg chg="modTransition">
        <pc:chgData name="197053 Malvi Satpute" userId="bee599deb6f4b9e2" providerId="Windows Live" clId="Web-{FAB6F769-50DE-460C-BEC7-406CE6C09E3C}" dt="2021-06-30T16:26:36.716" v="813"/>
        <pc:sldMkLst>
          <pc:docMk/>
          <pc:sldMk cId="1829950211" sldId="257"/>
        </pc:sldMkLst>
      </pc:sldChg>
      <pc:sldChg chg="modTransition">
        <pc:chgData name="197053 Malvi Satpute" userId="bee599deb6f4b9e2" providerId="Windows Live" clId="Web-{FAB6F769-50DE-460C-BEC7-406CE6C09E3C}" dt="2021-06-30T16:26:57.889" v="815"/>
        <pc:sldMkLst>
          <pc:docMk/>
          <pc:sldMk cId="890696579" sldId="258"/>
        </pc:sldMkLst>
      </pc:sldChg>
      <pc:sldChg chg="modSp modTransition">
        <pc:chgData name="197053 Malvi Satpute" userId="bee599deb6f4b9e2" providerId="Windows Live" clId="Web-{FAB6F769-50DE-460C-BEC7-406CE6C09E3C}" dt="2021-06-30T16:27:22.171" v="821"/>
        <pc:sldMkLst>
          <pc:docMk/>
          <pc:sldMk cId="936344272" sldId="259"/>
        </pc:sldMkLst>
        <pc:spChg chg="mod">
          <ac:chgData name="197053 Malvi Satpute" userId="bee599deb6f4b9e2" providerId="Windows Live" clId="Web-{FAB6F769-50DE-460C-BEC7-406CE6C09E3C}" dt="2021-06-30T16:27:12.983" v="818" actId="20577"/>
          <ac:spMkLst>
            <pc:docMk/>
            <pc:sldMk cId="936344272" sldId="259"/>
            <ac:spMk id="5" creationId="{0F466D56-4DE1-4285-86CF-04F5F0AC6C6D}"/>
          </ac:spMkLst>
        </pc:spChg>
      </pc:sldChg>
      <pc:sldChg chg="modSp modTransition">
        <pc:chgData name="197053 Malvi Satpute" userId="bee599deb6f4b9e2" providerId="Windows Live" clId="Web-{FAB6F769-50DE-460C-BEC7-406CE6C09E3C}" dt="2021-06-30T16:27:51.140" v="822"/>
        <pc:sldMkLst>
          <pc:docMk/>
          <pc:sldMk cId="4102345284" sldId="260"/>
        </pc:sldMkLst>
        <pc:spChg chg="mod">
          <ac:chgData name="197053 Malvi Satpute" userId="bee599deb6f4b9e2" providerId="Windows Live" clId="Web-{FAB6F769-50DE-460C-BEC7-406CE6C09E3C}" dt="2021-06-30T15:45:59.977" v="56" actId="20577"/>
          <ac:spMkLst>
            <pc:docMk/>
            <pc:sldMk cId="4102345284" sldId="260"/>
            <ac:spMk id="5" creationId="{C87D3FC0-0A48-4E4F-8F56-69F10FBB426D}"/>
          </ac:spMkLst>
        </pc:spChg>
      </pc:sldChg>
      <pc:sldChg chg="modTransition">
        <pc:chgData name="197053 Malvi Satpute" userId="bee599deb6f4b9e2" providerId="Windows Live" clId="Web-{FAB6F769-50DE-460C-BEC7-406CE6C09E3C}" dt="2021-06-30T16:26:34.466" v="812"/>
        <pc:sldMkLst>
          <pc:docMk/>
          <pc:sldMk cId="160134689" sldId="261"/>
        </pc:sldMkLst>
      </pc:sldChg>
      <pc:sldChg chg="addSp modSp modTransition">
        <pc:chgData name="197053 Malvi Satpute" userId="bee599deb6f4b9e2" providerId="Windows Live" clId="Web-{FAB6F769-50DE-460C-BEC7-406CE6C09E3C}" dt="2021-06-30T16:27:51.406" v="823"/>
        <pc:sldMkLst>
          <pc:docMk/>
          <pc:sldMk cId="1245452144" sldId="262"/>
        </pc:sldMkLst>
        <pc:spChg chg="add mod">
          <ac:chgData name="197053 Malvi Satpute" userId="bee599deb6f4b9e2" providerId="Windows Live" clId="Web-{FAB6F769-50DE-460C-BEC7-406CE6C09E3C}" dt="2021-06-30T15:39:59.907" v="44" actId="14100"/>
          <ac:spMkLst>
            <pc:docMk/>
            <pc:sldMk cId="1245452144" sldId="262"/>
            <ac:spMk id="4" creationId="{C0224E0E-C34B-496A-8C50-98BAB8DB711A}"/>
          </ac:spMkLst>
        </pc:spChg>
        <pc:spChg chg="add mod">
          <ac:chgData name="197053 Malvi Satpute" userId="bee599deb6f4b9e2" providerId="Windows Live" clId="Web-{FAB6F769-50DE-460C-BEC7-406CE6C09E3C}" dt="2021-06-30T15:50:05.888" v="163" actId="20577"/>
          <ac:spMkLst>
            <pc:docMk/>
            <pc:sldMk cId="1245452144" sldId="262"/>
            <ac:spMk id="5" creationId="{7CBA462E-67CE-4917-BF06-89AD4D961DFC}"/>
          </ac:spMkLst>
        </pc:spChg>
        <pc:spChg chg="add mod">
          <ac:chgData name="197053 Malvi Satpute" userId="bee599deb6f4b9e2" providerId="Windows Live" clId="Web-{FAB6F769-50DE-460C-BEC7-406CE6C09E3C}" dt="2021-06-30T15:48:09.605" v="140" actId="14100"/>
          <ac:spMkLst>
            <pc:docMk/>
            <pc:sldMk cId="1245452144" sldId="262"/>
            <ac:spMk id="6" creationId="{92DB276F-08B2-4515-ADC9-6045C1D7159A}"/>
          </ac:spMkLst>
        </pc:spChg>
        <pc:picChg chg="add mod">
          <ac:chgData name="197053 Malvi Satpute" userId="bee599deb6f4b9e2" providerId="Windows Live" clId="Web-{FAB6F769-50DE-460C-BEC7-406CE6C09E3C}" dt="2021-06-30T15:36:39.621" v="7" actId="14100"/>
          <ac:picMkLst>
            <pc:docMk/>
            <pc:sldMk cId="1245452144" sldId="262"/>
            <ac:picMk id="2" creationId="{0C8535D2-7EEB-4740-AF5D-E421CC6ACBE4}"/>
          </ac:picMkLst>
        </pc:picChg>
        <pc:picChg chg="add mod">
          <ac:chgData name="197053 Malvi Satpute" userId="bee599deb6f4b9e2" providerId="Windows Live" clId="Web-{FAB6F769-50DE-460C-BEC7-406CE6C09E3C}" dt="2021-06-30T15:37:07.466" v="14" actId="14100"/>
          <ac:picMkLst>
            <pc:docMk/>
            <pc:sldMk cId="1245452144" sldId="262"/>
            <ac:picMk id="3" creationId="{615B3C2B-306B-489F-BC8F-EACCA339A5BC}"/>
          </ac:picMkLst>
        </pc:picChg>
      </pc:sldChg>
      <pc:sldChg chg="addSp delSp modSp modTransition">
        <pc:chgData name="197053 Malvi Satpute" userId="bee599deb6f4b9e2" providerId="Windows Live" clId="Web-{FAB6F769-50DE-460C-BEC7-406CE6C09E3C}" dt="2021-06-30T16:28:21.562" v="824"/>
        <pc:sldMkLst>
          <pc:docMk/>
          <pc:sldMk cId="3329059111" sldId="263"/>
        </pc:sldMkLst>
        <pc:spChg chg="add del">
          <ac:chgData name="197053 Malvi Satpute" userId="bee599deb6f4b9e2" providerId="Windows Live" clId="Web-{FAB6F769-50DE-460C-BEC7-406CE6C09E3C}" dt="2021-06-30T15:53:11.283" v="165"/>
          <ac:spMkLst>
            <pc:docMk/>
            <pc:sldMk cId="3329059111" sldId="263"/>
            <ac:spMk id="2" creationId="{877F943E-6AE0-4F33-8A6E-749132661B45}"/>
          </ac:spMkLst>
        </pc:spChg>
        <pc:spChg chg="add mod">
          <ac:chgData name="197053 Malvi Satpute" userId="bee599deb6f4b9e2" providerId="Windows Live" clId="Web-{FAB6F769-50DE-460C-BEC7-406CE6C09E3C}" dt="2021-06-30T15:54:34.441" v="197" actId="14100"/>
          <ac:spMkLst>
            <pc:docMk/>
            <pc:sldMk cId="3329059111" sldId="263"/>
            <ac:spMk id="4" creationId="{70CCF3DA-D742-4CC2-BFDB-3A7FCC689B1A}"/>
          </ac:spMkLst>
        </pc:spChg>
        <pc:spChg chg="add mod">
          <ac:chgData name="197053 Malvi Satpute" userId="bee599deb6f4b9e2" providerId="Windows Live" clId="Web-{FAB6F769-50DE-460C-BEC7-406CE6C09E3C}" dt="2021-06-30T15:58:48.212" v="376" actId="20577"/>
          <ac:spMkLst>
            <pc:docMk/>
            <pc:sldMk cId="3329059111" sldId="263"/>
            <ac:spMk id="6" creationId="{52EC66B8-FCFF-4B7C-A3E9-16BF2B83AC7D}"/>
          </ac:spMkLst>
        </pc:spChg>
        <pc:spChg chg="add mod">
          <ac:chgData name="197053 Malvi Satpute" userId="bee599deb6f4b9e2" providerId="Windows Live" clId="Web-{FAB6F769-50DE-460C-BEC7-406CE6C09E3C}" dt="2021-06-30T15:59:18.025" v="382" actId="1076"/>
          <ac:spMkLst>
            <pc:docMk/>
            <pc:sldMk cId="3329059111" sldId="263"/>
            <ac:spMk id="7" creationId="{76679413-3EF5-44A4-9742-78CBA770C2DD}"/>
          </ac:spMkLst>
        </pc:spChg>
        <pc:picChg chg="add mod">
          <ac:chgData name="197053 Malvi Satpute" userId="bee599deb6f4b9e2" providerId="Windows Live" clId="Web-{FAB6F769-50DE-460C-BEC7-406CE6C09E3C}" dt="2021-06-30T15:55:25.379" v="209" actId="14100"/>
          <ac:picMkLst>
            <pc:docMk/>
            <pc:sldMk cId="3329059111" sldId="263"/>
            <ac:picMk id="3" creationId="{E6538B14-CA03-49CA-8A5F-588A241A391A}"/>
          </ac:picMkLst>
        </pc:picChg>
        <pc:picChg chg="add mod">
          <ac:chgData name="197053 Malvi Satpute" userId="bee599deb6f4b9e2" providerId="Windows Live" clId="Web-{FAB6F769-50DE-460C-BEC7-406CE6C09E3C}" dt="2021-06-30T15:55:16.973" v="207" actId="1076"/>
          <ac:picMkLst>
            <pc:docMk/>
            <pc:sldMk cId="3329059111" sldId="263"/>
            <ac:picMk id="5" creationId="{E63DF999-E0E5-48CB-AF3F-F190DCB81847}"/>
          </ac:picMkLst>
        </pc:picChg>
      </pc:sldChg>
      <pc:sldChg chg="addSp modSp modTransition">
        <pc:chgData name="197053 Malvi Satpute" userId="bee599deb6f4b9e2" providerId="Windows Live" clId="Web-{FAB6F769-50DE-460C-BEC7-406CE6C09E3C}" dt="2021-06-30T16:28:32.828" v="829"/>
        <pc:sldMkLst>
          <pc:docMk/>
          <pc:sldMk cId="2547916437" sldId="264"/>
        </pc:sldMkLst>
        <pc:spChg chg="add mod">
          <ac:chgData name="197053 Malvi Satpute" userId="bee599deb6f4b9e2" providerId="Windows Live" clId="Web-{FAB6F769-50DE-460C-BEC7-406CE6C09E3C}" dt="2021-06-30T16:04:13.500" v="404" actId="14100"/>
          <ac:spMkLst>
            <pc:docMk/>
            <pc:sldMk cId="2547916437" sldId="264"/>
            <ac:spMk id="2" creationId="{C74B3780-78DC-4F74-8A7B-BD12418CFFB2}"/>
          </ac:spMkLst>
        </pc:spChg>
        <pc:spChg chg="add mod">
          <ac:chgData name="197053 Malvi Satpute" userId="bee599deb6f4b9e2" providerId="Windows Live" clId="Web-{FAB6F769-50DE-460C-BEC7-406CE6C09E3C}" dt="2021-06-30T16:07:30.426" v="511" actId="20577"/>
          <ac:spMkLst>
            <pc:docMk/>
            <pc:sldMk cId="2547916437" sldId="264"/>
            <ac:spMk id="5" creationId="{D07C2370-9CCA-4CB2-8489-51C1638956C4}"/>
          </ac:spMkLst>
        </pc:spChg>
        <pc:spChg chg="add mod">
          <ac:chgData name="197053 Malvi Satpute" userId="bee599deb6f4b9e2" providerId="Windows Live" clId="Web-{FAB6F769-50DE-460C-BEC7-406CE6C09E3C}" dt="2021-06-30T16:08:19.755" v="525" actId="14100"/>
          <ac:spMkLst>
            <pc:docMk/>
            <pc:sldMk cId="2547916437" sldId="264"/>
            <ac:spMk id="6" creationId="{BC20550E-FBC7-4683-86F6-0381AC4B4623}"/>
          </ac:spMkLst>
        </pc:spChg>
        <pc:picChg chg="add mod">
          <ac:chgData name="197053 Malvi Satpute" userId="bee599deb6f4b9e2" providerId="Windows Live" clId="Web-{FAB6F769-50DE-460C-BEC7-406CE6C09E3C}" dt="2021-06-30T16:04:48.532" v="412" actId="14100"/>
          <ac:picMkLst>
            <pc:docMk/>
            <pc:sldMk cId="2547916437" sldId="264"/>
            <ac:picMk id="3" creationId="{6307BE87-F5D5-46A4-BCD4-6291B2155B17}"/>
          </ac:picMkLst>
        </pc:picChg>
        <pc:picChg chg="add mod">
          <ac:chgData name="197053 Malvi Satpute" userId="bee599deb6f4b9e2" providerId="Windows Live" clId="Web-{FAB6F769-50DE-460C-BEC7-406CE6C09E3C}" dt="2021-06-30T16:05:11.736" v="417" actId="1076"/>
          <ac:picMkLst>
            <pc:docMk/>
            <pc:sldMk cId="2547916437" sldId="264"/>
            <ac:picMk id="4" creationId="{F0018ACD-B391-4268-9E76-082195411C04}"/>
          </ac:picMkLst>
        </pc:picChg>
      </pc:sldChg>
      <pc:sldChg chg="addSp modSp modTransition">
        <pc:chgData name="197053 Malvi Satpute" userId="bee599deb6f4b9e2" providerId="Windows Live" clId="Web-{FAB6F769-50DE-460C-BEC7-406CE6C09E3C}" dt="2021-06-30T16:28:47.625" v="832"/>
        <pc:sldMkLst>
          <pc:docMk/>
          <pc:sldMk cId="1834048022" sldId="265"/>
        </pc:sldMkLst>
        <pc:spChg chg="add mod">
          <ac:chgData name="197053 Malvi Satpute" userId="bee599deb6f4b9e2" providerId="Windows Live" clId="Web-{FAB6F769-50DE-460C-BEC7-406CE6C09E3C}" dt="2021-06-30T16:11:27.587" v="549" actId="1076"/>
          <ac:spMkLst>
            <pc:docMk/>
            <pc:sldMk cId="1834048022" sldId="265"/>
            <ac:spMk id="2" creationId="{5C5BF6C1-C8D7-45C2-8711-CF7ABC5270FA}"/>
          </ac:spMkLst>
        </pc:spChg>
        <pc:spChg chg="add mod">
          <ac:chgData name="197053 Malvi Satpute" userId="bee599deb6f4b9e2" providerId="Windows Live" clId="Web-{FAB6F769-50DE-460C-BEC7-406CE6C09E3C}" dt="2021-06-30T16:14:31.013" v="645" actId="20577"/>
          <ac:spMkLst>
            <pc:docMk/>
            <pc:sldMk cId="1834048022" sldId="265"/>
            <ac:spMk id="4" creationId="{4E2F1A71-304C-4B4F-A63B-B37DD94ED571}"/>
          </ac:spMkLst>
        </pc:spChg>
        <pc:spChg chg="add mod">
          <ac:chgData name="197053 Malvi Satpute" userId="bee599deb6f4b9e2" providerId="Windows Live" clId="Web-{FAB6F769-50DE-460C-BEC7-406CE6C09E3C}" dt="2021-06-30T16:15:45.124" v="704" actId="20577"/>
          <ac:spMkLst>
            <pc:docMk/>
            <pc:sldMk cId="1834048022" sldId="265"/>
            <ac:spMk id="5" creationId="{65FF8924-D42F-4F1E-B88E-336B0F2B8249}"/>
          </ac:spMkLst>
        </pc:spChg>
        <pc:picChg chg="add mod">
          <ac:chgData name="197053 Malvi Satpute" userId="bee599deb6f4b9e2" providerId="Windows Live" clId="Web-{FAB6F769-50DE-460C-BEC7-406CE6C09E3C}" dt="2021-06-30T16:12:03.682" v="554" actId="1076"/>
          <ac:picMkLst>
            <pc:docMk/>
            <pc:sldMk cId="1834048022" sldId="265"/>
            <ac:picMk id="3" creationId="{73937B34-D973-420B-90AF-637C3772680C}"/>
          </ac:picMkLst>
        </pc:picChg>
      </pc:sldChg>
      <pc:sldChg chg="addSp modSp modTransition">
        <pc:chgData name="197053 Malvi Satpute" userId="bee599deb6f4b9e2" providerId="Windows Live" clId="Web-{FAB6F769-50DE-460C-BEC7-406CE6C09E3C}" dt="2021-06-30T16:29:00.970" v="836"/>
        <pc:sldMkLst>
          <pc:docMk/>
          <pc:sldMk cId="2770803869" sldId="266"/>
        </pc:sldMkLst>
        <pc:spChg chg="add mod">
          <ac:chgData name="197053 Malvi Satpute" userId="bee599deb6f4b9e2" providerId="Windows Live" clId="Web-{FAB6F769-50DE-460C-BEC7-406CE6C09E3C}" dt="2021-06-30T16:20:24.208" v="732" actId="14100"/>
          <ac:spMkLst>
            <pc:docMk/>
            <pc:sldMk cId="2770803869" sldId="266"/>
            <ac:spMk id="3" creationId="{2C8E4D97-FA0D-44F2-8E8F-686DCE842803}"/>
          </ac:spMkLst>
        </pc:spChg>
        <pc:picChg chg="add mod">
          <ac:chgData name="197053 Malvi Satpute" userId="bee599deb6f4b9e2" providerId="Windows Live" clId="Web-{FAB6F769-50DE-460C-BEC7-406CE6C09E3C}" dt="2021-06-30T16:20:37.849" v="736" actId="14100"/>
          <ac:picMkLst>
            <pc:docMk/>
            <pc:sldMk cId="2770803869" sldId="266"/>
            <ac:picMk id="2" creationId="{CFACB672-4C88-4182-997B-7BFB7D97E4C2}"/>
          </ac:picMkLst>
        </pc:picChg>
        <pc:picChg chg="add mod">
          <ac:chgData name="197053 Malvi Satpute" userId="bee599deb6f4b9e2" providerId="Windows Live" clId="Web-{FAB6F769-50DE-460C-BEC7-406CE6C09E3C}" dt="2021-06-30T16:21:09.443" v="742" actId="1076"/>
          <ac:picMkLst>
            <pc:docMk/>
            <pc:sldMk cId="2770803869" sldId="266"/>
            <ac:picMk id="4" creationId="{96EFF0B6-C44C-4EA6-B281-0640F9E3B183}"/>
          </ac:picMkLst>
        </pc:picChg>
        <pc:picChg chg="add mod">
          <ac:chgData name="197053 Malvi Satpute" userId="bee599deb6f4b9e2" providerId="Windows Live" clId="Web-{FAB6F769-50DE-460C-BEC7-406CE6C09E3C}" dt="2021-06-30T16:21:30.569" v="746" actId="14100"/>
          <ac:picMkLst>
            <pc:docMk/>
            <pc:sldMk cId="2770803869" sldId="266"/>
            <ac:picMk id="5" creationId="{635A678A-CA3E-4E5A-896A-4674315309A8}"/>
          </ac:picMkLst>
        </pc:picChg>
        <pc:picChg chg="add mod">
          <ac:chgData name="197053 Malvi Satpute" userId="bee599deb6f4b9e2" providerId="Windows Live" clId="Web-{FAB6F769-50DE-460C-BEC7-406CE6C09E3C}" dt="2021-06-30T16:21:57.507" v="751" actId="14100"/>
          <ac:picMkLst>
            <pc:docMk/>
            <pc:sldMk cId="2770803869" sldId="266"/>
            <ac:picMk id="6" creationId="{BBC7B10B-2A47-4739-BB84-8CA7BA9873EB}"/>
          </ac:picMkLst>
        </pc:picChg>
      </pc:sldChg>
      <pc:sldChg chg="addSp modSp modTransition addAnim modAnim">
        <pc:chgData name="197053 Malvi Satpute" userId="bee599deb6f4b9e2" providerId="Windows Live" clId="Web-{FAB6F769-50DE-460C-BEC7-406CE6C09E3C}" dt="2021-06-30T16:29:21.579" v="840"/>
        <pc:sldMkLst>
          <pc:docMk/>
          <pc:sldMk cId="1934575163" sldId="267"/>
        </pc:sldMkLst>
        <pc:spChg chg="add mod">
          <ac:chgData name="197053 Malvi Satpute" userId="bee599deb6f4b9e2" providerId="Windows Live" clId="Web-{FAB6F769-50DE-460C-BEC7-406CE6C09E3C}" dt="2021-06-30T16:23:35.572" v="776" actId="20577"/>
          <ac:spMkLst>
            <pc:docMk/>
            <pc:sldMk cId="1934575163" sldId="267"/>
            <ac:spMk id="2" creationId="{2B0DAE68-5249-4319-998C-FCE533935C88}"/>
          </ac:spMkLst>
        </pc:spChg>
      </pc:sldChg>
      <pc:sldChg chg="del">
        <pc:chgData name="197053 Malvi Satpute" userId="bee599deb6f4b9e2" providerId="Windows Live" clId="Web-{FAB6F769-50DE-460C-BEC7-406CE6C09E3C}" dt="2021-06-30T16:23:43.932" v="777"/>
        <pc:sldMkLst>
          <pc:docMk/>
          <pc:sldMk cId="407877745" sldId="268"/>
        </pc:sldMkLst>
      </pc:sldChg>
      <pc:sldChg chg="del">
        <pc:chgData name="197053 Malvi Satpute" userId="bee599deb6f4b9e2" providerId="Windows Live" clId="Web-{FAB6F769-50DE-460C-BEC7-406CE6C09E3C}" dt="2021-06-30T16:23:48.025" v="778"/>
        <pc:sldMkLst>
          <pc:docMk/>
          <pc:sldMk cId="916319463" sldId="269"/>
        </pc:sldMkLst>
      </pc:sldChg>
      <pc:sldChg chg="del">
        <pc:chgData name="197053 Malvi Satpute" userId="bee599deb6f4b9e2" providerId="Windows Live" clId="Web-{FAB6F769-50DE-460C-BEC7-406CE6C09E3C}" dt="2021-06-30T16:23:52.182" v="779"/>
        <pc:sldMkLst>
          <pc:docMk/>
          <pc:sldMk cId="327495044" sldId="270"/>
        </pc:sldMkLst>
      </pc:sldChg>
      <pc:sldChg chg="del">
        <pc:chgData name="197053 Malvi Satpute" userId="bee599deb6f4b9e2" providerId="Windows Live" clId="Web-{FAB6F769-50DE-460C-BEC7-406CE6C09E3C}" dt="2021-06-30T16:23:57.151" v="780"/>
        <pc:sldMkLst>
          <pc:docMk/>
          <pc:sldMk cId="2575035289" sldId="271"/>
        </pc:sldMkLst>
      </pc:sldChg>
      <pc:sldChg chg="del">
        <pc:chgData name="197053 Malvi Satpute" userId="bee599deb6f4b9e2" providerId="Windows Live" clId="Web-{FAB6F769-50DE-460C-BEC7-406CE6C09E3C}" dt="2021-06-30T16:24:00.213" v="781"/>
        <pc:sldMkLst>
          <pc:docMk/>
          <pc:sldMk cId="1174290367" sldId="272"/>
        </pc:sldMkLst>
      </pc:sldChg>
      <pc:sldChg chg="del">
        <pc:chgData name="197053 Malvi Satpute" userId="bee599deb6f4b9e2" providerId="Windows Live" clId="Web-{FAB6F769-50DE-460C-BEC7-406CE6C09E3C}" dt="2021-06-30T16:24:03.291" v="782"/>
        <pc:sldMkLst>
          <pc:docMk/>
          <pc:sldMk cId="2082782352" sldId="273"/>
        </pc:sldMkLst>
      </pc:sldChg>
      <pc:sldChg chg="del">
        <pc:chgData name="197053 Malvi Satpute" userId="bee599deb6f4b9e2" providerId="Windows Live" clId="Web-{FAB6F769-50DE-460C-BEC7-406CE6C09E3C}" dt="2021-06-30T16:24:06.963" v="783"/>
        <pc:sldMkLst>
          <pc:docMk/>
          <pc:sldMk cId="2240372127" sldId="274"/>
        </pc:sldMkLst>
      </pc:sldChg>
      <pc:sldChg chg="del">
        <pc:chgData name="197053 Malvi Satpute" userId="bee599deb6f4b9e2" providerId="Windows Live" clId="Web-{FAB6F769-50DE-460C-BEC7-406CE6C09E3C}" dt="2021-06-30T16:24:09.541" v="784"/>
        <pc:sldMkLst>
          <pc:docMk/>
          <pc:sldMk cId="1581002036" sldId="275"/>
        </pc:sldMkLst>
      </pc:sldChg>
      <pc:sldChg chg="del">
        <pc:chgData name="197053 Malvi Satpute" userId="bee599deb6f4b9e2" providerId="Windows Live" clId="Web-{FAB6F769-50DE-460C-BEC7-406CE6C09E3C}" dt="2021-06-30T16:24:12.667" v="785"/>
        <pc:sldMkLst>
          <pc:docMk/>
          <pc:sldMk cId="1107345858" sldId="276"/>
        </pc:sldMkLst>
      </pc:sldChg>
      <pc:sldChg chg="del">
        <pc:chgData name="197053 Malvi Satpute" userId="bee599deb6f4b9e2" providerId="Windows Live" clId="Web-{FAB6F769-50DE-460C-BEC7-406CE6C09E3C}" dt="2021-06-30T16:24:16.057" v="786"/>
        <pc:sldMkLst>
          <pc:docMk/>
          <pc:sldMk cId="1970348332" sldId="277"/>
        </pc:sldMkLst>
      </pc:sldChg>
      <pc:sldChg chg="del">
        <pc:chgData name="197053 Malvi Satpute" userId="bee599deb6f4b9e2" providerId="Windows Live" clId="Web-{FAB6F769-50DE-460C-BEC7-406CE6C09E3C}" dt="2021-06-30T16:24:19.589" v="787"/>
        <pc:sldMkLst>
          <pc:docMk/>
          <pc:sldMk cId="2074968658" sldId="278"/>
        </pc:sldMkLst>
      </pc:sldChg>
      <pc:sldChg chg="del">
        <pc:chgData name="197053 Malvi Satpute" userId="bee599deb6f4b9e2" providerId="Windows Live" clId="Web-{FAB6F769-50DE-460C-BEC7-406CE6C09E3C}" dt="2021-06-30T16:24:22.323" v="788"/>
        <pc:sldMkLst>
          <pc:docMk/>
          <pc:sldMk cId="3208137345" sldId="279"/>
        </pc:sldMkLst>
      </pc:sldChg>
      <pc:sldChg chg="del">
        <pc:chgData name="197053 Malvi Satpute" userId="bee599deb6f4b9e2" providerId="Windows Live" clId="Web-{FAB6F769-50DE-460C-BEC7-406CE6C09E3C}" dt="2021-06-30T16:24:25.901" v="789"/>
        <pc:sldMkLst>
          <pc:docMk/>
          <pc:sldMk cId="945902781" sldId="280"/>
        </pc:sldMkLst>
      </pc:sldChg>
      <pc:sldChg chg="del">
        <pc:chgData name="197053 Malvi Satpute" userId="bee599deb6f4b9e2" providerId="Windows Live" clId="Web-{FAB6F769-50DE-460C-BEC7-406CE6C09E3C}" dt="2021-06-30T16:24:29.792" v="790"/>
        <pc:sldMkLst>
          <pc:docMk/>
          <pc:sldMk cId="3862739487" sldId="281"/>
        </pc:sldMkLst>
      </pc:sldChg>
      <pc:sldChg chg="del">
        <pc:chgData name="197053 Malvi Satpute" userId="bee599deb6f4b9e2" providerId="Windows Live" clId="Web-{FAB6F769-50DE-460C-BEC7-406CE6C09E3C}" dt="2021-06-30T16:24:32.886" v="791"/>
        <pc:sldMkLst>
          <pc:docMk/>
          <pc:sldMk cId="2132723886" sldId="282"/>
        </pc:sldMkLst>
      </pc:sldChg>
      <pc:sldChg chg="del">
        <pc:chgData name="197053 Malvi Satpute" userId="bee599deb6f4b9e2" providerId="Windows Live" clId="Web-{FAB6F769-50DE-460C-BEC7-406CE6C09E3C}" dt="2021-06-30T16:24:35.964" v="792"/>
        <pc:sldMkLst>
          <pc:docMk/>
          <pc:sldMk cId="1630412270" sldId="283"/>
        </pc:sldMkLst>
      </pc:sldChg>
      <pc:sldChg chg="del">
        <pc:chgData name="197053 Malvi Satpute" userId="bee599deb6f4b9e2" providerId="Windows Live" clId="Web-{FAB6F769-50DE-460C-BEC7-406CE6C09E3C}" dt="2021-06-30T16:24:39.448" v="793"/>
        <pc:sldMkLst>
          <pc:docMk/>
          <pc:sldMk cId="25968927" sldId="284"/>
        </pc:sldMkLst>
      </pc:sldChg>
      <pc:sldChg chg="del">
        <pc:chgData name="197053 Malvi Satpute" userId="bee599deb6f4b9e2" providerId="Windows Live" clId="Web-{FAB6F769-50DE-460C-BEC7-406CE6C09E3C}" dt="2021-06-30T16:24:42.792" v="794"/>
        <pc:sldMkLst>
          <pc:docMk/>
          <pc:sldMk cId="4288669308" sldId="285"/>
        </pc:sldMkLst>
      </pc:sldChg>
      <pc:sldMasterChg chg="modTransition modSldLayout">
        <pc:chgData name="197053 Malvi Satpute" userId="bee599deb6f4b9e2" providerId="Windows Live" clId="Web-{FAB6F769-50DE-460C-BEC7-406CE6C09E3C}" dt="2021-06-30T16:26:34.466" v="812"/>
        <pc:sldMasterMkLst>
          <pc:docMk/>
          <pc:sldMasterMk cId="2371758177" sldId="2147483660"/>
        </pc:sldMasterMkLst>
        <pc:sldLayoutChg chg="modTransition">
          <pc:chgData name="197053 Malvi Satpute" userId="bee599deb6f4b9e2" providerId="Windows Live" clId="Web-{FAB6F769-50DE-460C-BEC7-406CE6C09E3C}" dt="2021-06-30T16:26:34.466" v="812"/>
          <pc:sldLayoutMkLst>
            <pc:docMk/>
            <pc:sldMasterMk cId="2371758177" sldId="2147483660"/>
            <pc:sldLayoutMk cId="3129878285" sldId="2147483661"/>
          </pc:sldLayoutMkLst>
        </pc:sldLayoutChg>
        <pc:sldLayoutChg chg="modTransition">
          <pc:chgData name="197053 Malvi Satpute" userId="bee599deb6f4b9e2" providerId="Windows Live" clId="Web-{FAB6F769-50DE-460C-BEC7-406CE6C09E3C}" dt="2021-06-30T16:26:34.466" v="812"/>
          <pc:sldLayoutMkLst>
            <pc:docMk/>
            <pc:sldMasterMk cId="2371758177" sldId="2147483660"/>
            <pc:sldLayoutMk cId="572029412" sldId="2147483662"/>
          </pc:sldLayoutMkLst>
        </pc:sldLayoutChg>
        <pc:sldLayoutChg chg="modTransition">
          <pc:chgData name="197053 Malvi Satpute" userId="bee599deb6f4b9e2" providerId="Windows Live" clId="Web-{FAB6F769-50DE-460C-BEC7-406CE6C09E3C}" dt="2021-06-30T16:26:34.466" v="812"/>
          <pc:sldLayoutMkLst>
            <pc:docMk/>
            <pc:sldMasterMk cId="2371758177" sldId="2147483660"/>
            <pc:sldLayoutMk cId="3636461385" sldId="2147483663"/>
          </pc:sldLayoutMkLst>
        </pc:sldLayoutChg>
        <pc:sldLayoutChg chg="modTransition">
          <pc:chgData name="197053 Malvi Satpute" userId="bee599deb6f4b9e2" providerId="Windows Live" clId="Web-{FAB6F769-50DE-460C-BEC7-406CE6C09E3C}" dt="2021-06-30T16:26:34.466" v="812"/>
          <pc:sldLayoutMkLst>
            <pc:docMk/>
            <pc:sldMasterMk cId="2371758177" sldId="2147483660"/>
            <pc:sldLayoutMk cId="3626050071" sldId="2147483664"/>
          </pc:sldLayoutMkLst>
        </pc:sldLayoutChg>
        <pc:sldLayoutChg chg="modTransition">
          <pc:chgData name="197053 Malvi Satpute" userId="bee599deb6f4b9e2" providerId="Windows Live" clId="Web-{FAB6F769-50DE-460C-BEC7-406CE6C09E3C}" dt="2021-06-30T16:26:34.466" v="812"/>
          <pc:sldLayoutMkLst>
            <pc:docMk/>
            <pc:sldMasterMk cId="2371758177" sldId="2147483660"/>
            <pc:sldLayoutMk cId="4223613637" sldId="2147483665"/>
          </pc:sldLayoutMkLst>
        </pc:sldLayoutChg>
        <pc:sldLayoutChg chg="modTransition">
          <pc:chgData name="197053 Malvi Satpute" userId="bee599deb6f4b9e2" providerId="Windows Live" clId="Web-{FAB6F769-50DE-460C-BEC7-406CE6C09E3C}" dt="2021-06-30T16:26:34.466" v="812"/>
          <pc:sldLayoutMkLst>
            <pc:docMk/>
            <pc:sldMasterMk cId="2371758177" sldId="2147483660"/>
            <pc:sldLayoutMk cId="986665687" sldId="2147483666"/>
          </pc:sldLayoutMkLst>
        </pc:sldLayoutChg>
        <pc:sldLayoutChg chg="modTransition">
          <pc:chgData name="197053 Malvi Satpute" userId="bee599deb6f4b9e2" providerId="Windows Live" clId="Web-{FAB6F769-50DE-460C-BEC7-406CE6C09E3C}" dt="2021-06-30T16:26:34.466" v="812"/>
          <pc:sldLayoutMkLst>
            <pc:docMk/>
            <pc:sldMasterMk cId="2371758177" sldId="2147483660"/>
            <pc:sldLayoutMk cId="2924672457" sldId="2147483667"/>
          </pc:sldLayoutMkLst>
        </pc:sldLayoutChg>
        <pc:sldLayoutChg chg="modTransition">
          <pc:chgData name="197053 Malvi Satpute" userId="bee599deb6f4b9e2" providerId="Windows Live" clId="Web-{FAB6F769-50DE-460C-BEC7-406CE6C09E3C}" dt="2021-06-30T16:26:34.466" v="812"/>
          <pc:sldLayoutMkLst>
            <pc:docMk/>
            <pc:sldMasterMk cId="2371758177" sldId="2147483660"/>
            <pc:sldLayoutMk cId="1650365514" sldId="2147483668"/>
          </pc:sldLayoutMkLst>
        </pc:sldLayoutChg>
        <pc:sldLayoutChg chg="modTransition">
          <pc:chgData name="197053 Malvi Satpute" userId="bee599deb6f4b9e2" providerId="Windows Live" clId="Web-{FAB6F769-50DE-460C-BEC7-406CE6C09E3C}" dt="2021-06-30T16:26:34.466" v="812"/>
          <pc:sldLayoutMkLst>
            <pc:docMk/>
            <pc:sldMasterMk cId="2371758177" sldId="2147483660"/>
            <pc:sldLayoutMk cId="746702124" sldId="2147483669"/>
          </pc:sldLayoutMkLst>
        </pc:sldLayoutChg>
        <pc:sldLayoutChg chg="modTransition">
          <pc:chgData name="197053 Malvi Satpute" userId="bee599deb6f4b9e2" providerId="Windows Live" clId="Web-{FAB6F769-50DE-460C-BEC7-406CE6C09E3C}" dt="2021-06-30T16:26:34.466" v="812"/>
          <pc:sldLayoutMkLst>
            <pc:docMk/>
            <pc:sldMasterMk cId="2371758177" sldId="2147483660"/>
            <pc:sldLayoutMk cId="61784523" sldId="2147483670"/>
          </pc:sldLayoutMkLst>
        </pc:sldLayoutChg>
        <pc:sldLayoutChg chg="modTransition">
          <pc:chgData name="197053 Malvi Satpute" userId="bee599deb6f4b9e2" providerId="Windows Live" clId="Web-{FAB6F769-50DE-460C-BEC7-406CE6C09E3C}" dt="2021-06-30T16:26:34.466" v="812"/>
          <pc:sldLayoutMkLst>
            <pc:docMk/>
            <pc:sldMasterMk cId="2371758177" sldId="2147483660"/>
            <pc:sldLayoutMk cId="1164236222" sldId="2147483671"/>
          </pc:sldLayoutMkLst>
        </pc:sldLayoutChg>
      </pc:sldMasterChg>
    </pc:docChg>
  </pc:docChgLst>
  <pc:docChgLst>
    <pc:chgData name="197053 Malvi Satpute" userId="bee599deb6f4b9e2" providerId="Windows Live" clId="Web-{9AAB41AF-0DD8-4A6D-9B2C-9201693A2FD9}"/>
    <pc:docChg chg="addSld delSld modSld sldOrd">
      <pc:chgData name="197053 Malvi Satpute" userId="bee599deb6f4b9e2" providerId="Windows Live" clId="Web-{9AAB41AF-0DD8-4A6D-9B2C-9201693A2FD9}" dt="2021-06-30T10:03:08.374" v="702"/>
      <pc:docMkLst>
        <pc:docMk/>
      </pc:docMkLst>
      <pc:sldChg chg="modSp">
        <pc:chgData name="197053 Malvi Satpute" userId="bee599deb6f4b9e2" providerId="Windows Live" clId="Web-{9AAB41AF-0DD8-4A6D-9B2C-9201693A2FD9}" dt="2021-06-30T09:39:43.860" v="676" actId="1076"/>
        <pc:sldMkLst>
          <pc:docMk/>
          <pc:sldMk cId="1829950211" sldId="257"/>
        </pc:sldMkLst>
        <pc:spChg chg="mod">
          <ac:chgData name="197053 Malvi Satpute" userId="bee599deb6f4b9e2" providerId="Windows Live" clId="Web-{9AAB41AF-0DD8-4A6D-9B2C-9201693A2FD9}" dt="2021-06-30T09:39:43.860" v="676" actId="1076"/>
          <ac:spMkLst>
            <pc:docMk/>
            <pc:sldMk cId="1829950211" sldId="257"/>
            <ac:spMk id="3" creationId="{6C0EFCA5-E273-4A95-ADD1-00898069A35D}"/>
          </ac:spMkLst>
        </pc:spChg>
      </pc:sldChg>
      <pc:sldChg chg="addSp delSp modSp ord">
        <pc:chgData name="197053 Malvi Satpute" userId="bee599deb6f4b9e2" providerId="Windows Live" clId="Web-{9AAB41AF-0DD8-4A6D-9B2C-9201693A2FD9}" dt="2021-06-30T09:13:16.851" v="434" actId="1076"/>
        <pc:sldMkLst>
          <pc:docMk/>
          <pc:sldMk cId="890696579" sldId="258"/>
        </pc:sldMkLst>
        <pc:spChg chg="mod">
          <ac:chgData name="197053 Malvi Satpute" userId="bee599deb6f4b9e2" providerId="Windows Live" clId="Web-{9AAB41AF-0DD8-4A6D-9B2C-9201693A2FD9}" dt="2021-06-30T09:07:25.998" v="369" actId="20577"/>
          <ac:spMkLst>
            <pc:docMk/>
            <pc:sldMk cId="890696579" sldId="258"/>
            <ac:spMk id="3" creationId="{A5DE7059-9C29-436A-A3ED-E2BF0DEC9416}"/>
          </ac:spMkLst>
        </pc:spChg>
        <pc:spChg chg="add mod">
          <ac:chgData name="197053 Malvi Satpute" userId="bee599deb6f4b9e2" providerId="Windows Live" clId="Web-{9AAB41AF-0DD8-4A6D-9B2C-9201693A2FD9}" dt="2021-06-30T08:14:35.068" v="46" actId="20577"/>
          <ac:spMkLst>
            <pc:docMk/>
            <pc:sldMk cId="890696579" sldId="258"/>
            <ac:spMk id="5" creationId="{767BE63D-7D7C-4568-83E9-BF5321880D6A}"/>
          </ac:spMkLst>
        </pc:spChg>
        <pc:spChg chg="add del">
          <ac:chgData name="197053 Malvi Satpute" userId="bee599deb6f4b9e2" providerId="Windows Live" clId="Web-{9AAB41AF-0DD8-4A6D-9B2C-9201693A2FD9}" dt="2021-06-30T09:06:42.247" v="367"/>
          <ac:spMkLst>
            <pc:docMk/>
            <pc:sldMk cId="890696579" sldId="258"/>
            <ac:spMk id="6" creationId="{D4D17AD4-8891-47AA-9507-1B9AD247B93B}"/>
          </ac:spMkLst>
        </pc:spChg>
        <pc:spChg chg="add mod">
          <ac:chgData name="197053 Malvi Satpute" userId="bee599deb6f4b9e2" providerId="Windows Live" clId="Web-{9AAB41AF-0DD8-4A6D-9B2C-9201693A2FD9}" dt="2021-06-30T09:10:43.175" v="406" actId="20577"/>
          <ac:spMkLst>
            <pc:docMk/>
            <pc:sldMk cId="890696579" sldId="258"/>
            <ac:spMk id="7" creationId="{193CC5A6-6E11-40B0-B3D4-199309783368}"/>
          </ac:spMkLst>
        </pc:spChg>
        <pc:spChg chg="add mod">
          <ac:chgData name="197053 Malvi Satpute" userId="bee599deb6f4b9e2" providerId="Windows Live" clId="Web-{9AAB41AF-0DD8-4A6D-9B2C-9201693A2FD9}" dt="2021-06-30T09:13:16.851" v="434" actId="1076"/>
          <ac:spMkLst>
            <pc:docMk/>
            <pc:sldMk cId="890696579" sldId="258"/>
            <ac:spMk id="8" creationId="{017204BC-EF5E-4D33-89C0-9D14B1F0F5BF}"/>
          </ac:spMkLst>
        </pc:spChg>
        <pc:picChg chg="mod">
          <ac:chgData name="197053 Malvi Satpute" userId="bee599deb6f4b9e2" providerId="Windows Live" clId="Web-{9AAB41AF-0DD8-4A6D-9B2C-9201693A2FD9}" dt="2021-06-30T09:06:21.169" v="365" actId="1076"/>
          <ac:picMkLst>
            <pc:docMk/>
            <pc:sldMk cId="890696579" sldId="258"/>
            <ac:picMk id="2" creationId="{B84F0D3B-988A-4730-8105-13FECCD951E0}"/>
          </ac:picMkLst>
        </pc:picChg>
        <pc:picChg chg="add mod">
          <ac:chgData name="197053 Malvi Satpute" userId="bee599deb6f4b9e2" providerId="Windows Live" clId="Web-{9AAB41AF-0DD8-4A6D-9B2C-9201693A2FD9}" dt="2021-06-30T09:07:49.421" v="370" actId="1076"/>
          <ac:picMkLst>
            <pc:docMk/>
            <pc:sldMk cId="890696579" sldId="258"/>
            <ac:picMk id="4" creationId="{83F75DB9-FB32-4028-BC1A-11877B7C41C4}"/>
          </ac:picMkLst>
        </pc:picChg>
      </pc:sldChg>
      <pc:sldChg chg="addSp delSp modSp new">
        <pc:chgData name="197053 Malvi Satpute" userId="bee599deb6f4b9e2" providerId="Windows Live" clId="Web-{9AAB41AF-0DD8-4A6D-9B2C-9201693A2FD9}" dt="2021-06-30T09:34:01.929" v="562" actId="20577"/>
        <pc:sldMkLst>
          <pc:docMk/>
          <pc:sldMk cId="936344272" sldId="259"/>
        </pc:sldMkLst>
        <pc:spChg chg="add mod">
          <ac:chgData name="197053 Malvi Satpute" userId="bee599deb6f4b9e2" providerId="Windows Live" clId="Web-{9AAB41AF-0DD8-4A6D-9B2C-9201693A2FD9}" dt="2021-06-30T08:23:09.208" v="87" actId="20577"/>
          <ac:spMkLst>
            <pc:docMk/>
            <pc:sldMk cId="936344272" sldId="259"/>
            <ac:spMk id="3" creationId="{B69D4828-A577-444B-8513-034AEB1E2DFD}"/>
          </ac:spMkLst>
        </pc:spChg>
        <pc:spChg chg="add mod">
          <ac:chgData name="197053 Malvi Satpute" userId="bee599deb6f4b9e2" providerId="Windows Live" clId="Web-{9AAB41AF-0DD8-4A6D-9B2C-9201693A2FD9}" dt="2021-06-30T09:34:01.929" v="562" actId="20577"/>
          <ac:spMkLst>
            <pc:docMk/>
            <pc:sldMk cId="936344272" sldId="259"/>
            <ac:spMk id="5" creationId="{0F466D56-4DE1-4285-86CF-04F5F0AC6C6D}"/>
          </ac:spMkLst>
        </pc:spChg>
        <pc:spChg chg="add del">
          <ac:chgData name="197053 Malvi Satpute" userId="bee599deb6f4b9e2" providerId="Windows Live" clId="Web-{9AAB41AF-0DD8-4A6D-9B2C-9201693A2FD9}" dt="2021-06-30T09:04:00.118" v="327"/>
          <ac:spMkLst>
            <pc:docMk/>
            <pc:sldMk cId="936344272" sldId="259"/>
            <ac:spMk id="6" creationId="{D96F8C0E-6AD0-47DA-B048-9297CF5EED23}"/>
          </ac:spMkLst>
        </pc:spChg>
        <pc:spChg chg="add mod">
          <ac:chgData name="197053 Malvi Satpute" userId="bee599deb6f4b9e2" providerId="Windows Live" clId="Web-{9AAB41AF-0DD8-4A6D-9B2C-9201693A2FD9}" dt="2021-06-30T09:10:00.877" v="402" actId="14100"/>
          <ac:spMkLst>
            <pc:docMk/>
            <pc:sldMk cId="936344272" sldId="259"/>
            <ac:spMk id="7" creationId="{B6EA9A36-6FE7-412F-BF7A-E6A1CCDB9AAF}"/>
          </ac:spMkLst>
        </pc:spChg>
        <pc:picChg chg="add mod">
          <ac:chgData name="197053 Malvi Satpute" userId="bee599deb6f4b9e2" providerId="Windows Live" clId="Web-{9AAB41AF-0DD8-4A6D-9B2C-9201693A2FD9}" dt="2021-06-30T08:23:42.085" v="96" actId="14100"/>
          <ac:picMkLst>
            <pc:docMk/>
            <pc:sldMk cId="936344272" sldId="259"/>
            <ac:picMk id="2" creationId="{2662D7AD-86AB-4366-8921-91518E61FF3E}"/>
          </ac:picMkLst>
        </pc:picChg>
        <pc:picChg chg="add mod">
          <ac:chgData name="197053 Malvi Satpute" userId="bee599deb6f4b9e2" providerId="Windows Live" clId="Web-{9AAB41AF-0DD8-4A6D-9B2C-9201693A2FD9}" dt="2021-06-30T08:27:48.552" v="145" actId="14100"/>
          <ac:picMkLst>
            <pc:docMk/>
            <pc:sldMk cId="936344272" sldId="259"/>
            <ac:picMk id="4" creationId="{1D084AA7-C5AF-43E7-92CD-1CE04C4B0BE5}"/>
          </ac:picMkLst>
        </pc:picChg>
      </pc:sldChg>
      <pc:sldChg chg="new del">
        <pc:chgData name="197053 Malvi Satpute" userId="bee599deb6f4b9e2" providerId="Windows Live" clId="Web-{9AAB41AF-0DD8-4A6D-9B2C-9201693A2FD9}" dt="2021-06-30T09:13:41.164" v="436"/>
        <pc:sldMkLst>
          <pc:docMk/>
          <pc:sldMk cId="3371827997" sldId="260"/>
        </pc:sldMkLst>
      </pc:sldChg>
      <pc:sldChg chg="addSp delSp modSp new">
        <pc:chgData name="197053 Malvi Satpute" userId="bee599deb6f4b9e2" providerId="Windows Live" clId="Web-{9AAB41AF-0DD8-4A6D-9B2C-9201693A2FD9}" dt="2021-06-30T09:41:33.566" v="678"/>
        <pc:sldMkLst>
          <pc:docMk/>
          <pc:sldMk cId="4102345284" sldId="260"/>
        </pc:sldMkLst>
        <pc:spChg chg="add mod">
          <ac:chgData name="197053 Malvi Satpute" userId="bee599deb6f4b9e2" providerId="Windows Live" clId="Web-{9AAB41AF-0DD8-4A6D-9B2C-9201693A2FD9}" dt="2021-06-30T09:18:54.969" v="477" actId="14100"/>
          <ac:spMkLst>
            <pc:docMk/>
            <pc:sldMk cId="4102345284" sldId="260"/>
            <ac:spMk id="2" creationId="{397944A0-D7D6-4546-BE2C-5B754B98177C}"/>
          </ac:spMkLst>
        </pc:spChg>
        <pc:spChg chg="add mod">
          <ac:chgData name="197053 Malvi Satpute" userId="bee599deb6f4b9e2" providerId="Windows Live" clId="Web-{9AAB41AF-0DD8-4A6D-9B2C-9201693A2FD9}" dt="2021-06-30T09:34:25.008" v="584" actId="20577"/>
          <ac:spMkLst>
            <pc:docMk/>
            <pc:sldMk cId="4102345284" sldId="260"/>
            <ac:spMk id="5" creationId="{C87D3FC0-0A48-4E4F-8F56-69F10FBB426D}"/>
          </ac:spMkLst>
        </pc:spChg>
        <pc:spChg chg="add mod">
          <ac:chgData name="197053 Malvi Satpute" userId="bee599deb6f4b9e2" providerId="Windows Live" clId="Web-{9AAB41AF-0DD8-4A6D-9B2C-9201693A2FD9}" dt="2021-06-30T09:35:07.040" v="590" actId="1076"/>
          <ac:spMkLst>
            <pc:docMk/>
            <pc:sldMk cId="4102345284" sldId="260"/>
            <ac:spMk id="6" creationId="{1412EE85-7362-4DED-BB8E-004C31BDB338}"/>
          </ac:spMkLst>
        </pc:spChg>
        <pc:picChg chg="add mod">
          <ac:chgData name="197053 Malvi Satpute" userId="bee599deb6f4b9e2" providerId="Windows Live" clId="Web-{9AAB41AF-0DD8-4A6D-9B2C-9201693A2FD9}" dt="2021-06-30T09:30:25.705" v="487" actId="14100"/>
          <ac:picMkLst>
            <pc:docMk/>
            <pc:sldMk cId="4102345284" sldId="260"/>
            <ac:picMk id="3" creationId="{8D1DA488-C4D0-41AF-9045-C3A81F5BA2A9}"/>
          </ac:picMkLst>
        </pc:picChg>
        <pc:picChg chg="add mod">
          <ac:chgData name="197053 Malvi Satpute" userId="bee599deb6f4b9e2" providerId="Windows Live" clId="Web-{9AAB41AF-0DD8-4A6D-9B2C-9201693A2FD9}" dt="2021-06-30T09:30:58.581" v="494" actId="14100"/>
          <ac:picMkLst>
            <pc:docMk/>
            <pc:sldMk cId="4102345284" sldId="260"/>
            <ac:picMk id="4" creationId="{13E1BA68-F531-4D9C-B421-D42E63E3C227}"/>
          </ac:picMkLst>
        </pc:picChg>
        <pc:picChg chg="add del mod">
          <ac:chgData name="197053 Malvi Satpute" userId="bee599deb6f4b9e2" providerId="Windows Live" clId="Web-{9AAB41AF-0DD8-4A6D-9B2C-9201693A2FD9}" dt="2021-06-30T09:41:33.566" v="678"/>
          <ac:picMkLst>
            <pc:docMk/>
            <pc:sldMk cId="4102345284" sldId="260"/>
            <ac:picMk id="7" creationId="{8B1C5F6A-437C-46EA-BD8A-4F426D1C853D}"/>
          </ac:picMkLst>
        </pc:picChg>
      </pc:sldChg>
      <pc:sldChg chg="addSp modSp new mod ord setBg">
        <pc:chgData name="197053 Malvi Satpute" userId="bee599deb6f4b9e2" providerId="Windows Live" clId="Web-{9AAB41AF-0DD8-4A6D-9B2C-9201693A2FD9}" dt="2021-06-30T09:27:59.326" v="482"/>
        <pc:sldMkLst>
          <pc:docMk/>
          <pc:sldMk cId="160134689" sldId="261"/>
        </pc:sldMkLst>
        <pc:spChg chg="add">
          <ac:chgData name="197053 Malvi Satpute" userId="bee599deb6f4b9e2" providerId="Windows Live" clId="Web-{9AAB41AF-0DD8-4A6D-9B2C-9201693A2FD9}" dt="2021-06-30T09:27:59.326" v="482"/>
          <ac:spMkLst>
            <pc:docMk/>
            <pc:sldMk cId="160134689" sldId="261"/>
            <ac:spMk id="7" creationId="{9A926BDB-98EF-43B0-A66B-1A6EF8FB2835}"/>
          </ac:spMkLst>
        </pc:spChg>
        <pc:spChg chg="add">
          <ac:chgData name="197053 Malvi Satpute" userId="bee599deb6f4b9e2" providerId="Windows Live" clId="Web-{9AAB41AF-0DD8-4A6D-9B2C-9201693A2FD9}" dt="2021-06-30T09:27:59.326" v="482"/>
          <ac:spMkLst>
            <pc:docMk/>
            <pc:sldMk cId="160134689" sldId="261"/>
            <ac:spMk id="11" creationId="{90FADDEF-2C10-4B0B-868E-6A655B671DAC}"/>
          </ac:spMkLst>
        </pc:spChg>
        <pc:picChg chg="add mod">
          <ac:chgData name="197053 Malvi Satpute" userId="bee599deb6f4b9e2" providerId="Windows Live" clId="Web-{9AAB41AF-0DD8-4A6D-9B2C-9201693A2FD9}" dt="2021-06-30T09:27:59.326" v="482"/>
          <ac:picMkLst>
            <pc:docMk/>
            <pc:sldMk cId="160134689" sldId="261"/>
            <ac:picMk id="2" creationId="{F380BD32-49FF-44A6-AB8E-5FBFB20A55F1}"/>
          </ac:picMkLst>
        </pc:picChg>
        <pc:picChg chg="add">
          <ac:chgData name="197053 Malvi Satpute" userId="bee599deb6f4b9e2" providerId="Windows Live" clId="Web-{9AAB41AF-0DD8-4A6D-9B2C-9201693A2FD9}" dt="2021-06-30T09:27:59.326" v="482"/>
          <ac:picMkLst>
            <pc:docMk/>
            <pc:sldMk cId="160134689" sldId="261"/>
            <ac:picMk id="9" creationId="{A722A754-56A5-43DA-ADE3-C2704FABA2DC}"/>
          </ac:picMkLst>
        </pc:picChg>
      </pc:sldChg>
      <pc:sldChg chg="new">
        <pc:chgData name="197053 Malvi Satpute" userId="bee599deb6f4b9e2" providerId="Windows Live" clId="Web-{9AAB41AF-0DD8-4A6D-9B2C-9201693A2FD9}" dt="2021-06-30T09:59:09.010" v="679"/>
        <pc:sldMkLst>
          <pc:docMk/>
          <pc:sldMk cId="1245452144" sldId="262"/>
        </pc:sldMkLst>
      </pc:sldChg>
      <pc:sldChg chg="new">
        <pc:chgData name="197053 Malvi Satpute" userId="bee599deb6f4b9e2" providerId="Windows Live" clId="Web-{9AAB41AF-0DD8-4A6D-9B2C-9201693A2FD9}" dt="2021-06-30T10:00:18.605" v="680"/>
        <pc:sldMkLst>
          <pc:docMk/>
          <pc:sldMk cId="3329059111" sldId="263"/>
        </pc:sldMkLst>
      </pc:sldChg>
      <pc:sldChg chg="new">
        <pc:chgData name="197053 Malvi Satpute" userId="bee599deb6f4b9e2" providerId="Windows Live" clId="Web-{9AAB41AF-0DD8-4A6D-9B2C-9201693A2FD9}" dt="2021-06-30T10:00:37.855" v="681"/>
        <pc:sldMkLst>
          <pc:docMk/>
          <pc:sldMk cId="2547916437" sldId="264"/>
        </pc:sldMkLst>
      </pc:sldChg>
      <pc:sldChg chg="new">
        <pc:chgData name="197053 Malvi Satpute" userId="bee599deb6f4b9e2" providerId="Windows Live" clId="Web-{9AAB41AF-0DD8-4A6D-9B2C-9201693A2FD9}" dt="2021-06-30T10:00:42.481" v="682"/>
        <pc:sldMkLst>
          <pc:docMk/>
          <pc:sldMk cId="1834048022" sldId="265"/>
        </pc:sldMkLst>
      </pc:sldChg>
      <pc:sldChg chg="new">
        <pc:chgData name="197053 Malvi Satpute" userId="bee599deb6f4b9e2" providerId="Windows Live" clId="Web-{9AAB41AF-0DD8-4A6D-9B2C-9201693A2FD9}" dt="2021-06-30T10:00:47.074" v="683"/>
        <pc:sldMkLst>
          <pc:docMk/>
          <pc:sldMk cId="2770803869" sldId="266"/>
        </pc:sldMkLst>
      </pc:sldChg>
      <pc:sldChg chg="new">
        <pc:chgData name="197053 Malvi Satpute" userId="bee599deb6f4b9e2" providerId="Windows Live" clId="Web-{9AAB41AF-0DD8-4A6D-9B2C-9201693A2FD9}" dt="2021-06-30T10:00:50.387" v="684"/>
        <pc:sldMkLst>
          <pc:docMk/>
          <pc:sldMk cId="1934575163" sldId="267"/>
        </pc:sldMkLst>
      </pc:sldChg>
      <pc:sldChg chg="new">
        <pc:chgData name="197053 Malvi Satpute" userId="bee599deb6f4b9e2" providerId="Windows Live" clId="Web-{9AAB41AF-0DD8-4A6D-9B2C-9201693A2FD9}" dt="2021-06-30T10:00:55.215" v="685"/>
        <pc:sldMkLst>
          <pc:docMk/>
          <pc:sldMk cId="407877745" sldId="268"/>
        </pc:sldMkLst>
      </pc:sldChg>
      <pc:sldChg chg="new">
        <pc:chgData name="197053 Malvi Satpute" userId="bee599deb6f4b9e2" providerId="Windows Live" clId="Web-{9AAB41AF-0DD8-4A6D-9B2C-9201693A2FD9}" dt="2021-06-30T10:01:05.059" v="686"/>
        <pc:sldMkLst>
          <pc:docMk/>
          <pc:sldMk cId="916319463" sldId="269"/>
        </pc:sldMkLst>
      </pc:sldChg>
      <pc:sldChg chg="new">
        <pc:chgData name="197053 Malvi Satpute" userId="bee599deb6f4b9e2" providerId="Windows Live" clId="Web-{9AAB41AF-0DD8-4A6D-9B2C-9201693A2FD9}" dt="2021-06-30T10:01:10.403" v="687"/>
        <pc:sldMkLst>
          <pc:docMk/>
          <pc:sldMk cId="327495044" sldId="270"/>
        </pc:sldMkLst>
      </pc:sldChg>
      <pc:sldChg chg="new">
        <pc:chgData name="197053 Malvi Satpute" userId="bee599deb6f4b9e2" providerId="Windows Live" clId="Web-{9AAB41AF-0DD8-4A6D-9B2C-9201693A2FD9}" dt="2021-06-30T10:01:18.919" v="688"/>
        <pc:sldMkLst>
          <pc:docMk/>
          <pc:sldMk cId="2575035289" sldId="271"/>
        </pc:sldMkLst>
      </pc:sldChg>
      <pc:sldChg chg="new">
        <pc:chgData name="197053 Malvi Satpute" userId="bee599deb6f4b9e2" providerId="Windows Live" clId="Web-{9AAB41AF-0DD8-4A6D-9B2C-9201693A2FD9}" dt="2021-06-30T10:01:23.403" v="689"/>
        <pc:sldMkLst>
          <pc:docMk/>
          <pc:sldMk cId="1174290367" sldId="272"/>
        </pc:sldMkLst>
      </pc:sldChg>
      <pc:sldChg chg="new">
        <pc:chgData name="197053 Malvi Satpute" userId="bee599deb6f4b9e2" providerId="Windows Live" clId="Web-{9AAB41AF-0DD8-4A6D-9B2C-9201693A2FD9}" dt="2021-06-30T10:01:31.825" v="690"/>
        <pc:sldMkLst>
          <pc:docMk/>
          <pc:sldMk cId="2082782352" sldId="273"/>
        </pc:sldMkLst>
      </pc:sldChg>
      <pc:sldChg chg="new">
        <pc:chgData name="197053 Malvi Satpute" userId="bee599deb6f4b9e2" providerId="Windows Live" clId="Web-{9AAB41AF-0DD8-4A6D-9B2C-9201693A2FD9}" dt="2021-06-30T10:01:36.247" v="691"/>
        <pc:sldMkLst>
          <pc:docMk/>
          <pc:sldMk cId="2240372127" sldId="274"/>
        </pc:sldMkLst>
      </pc:sldChg>
      <pc:sldChg chg="new">
        <pc:chgData name="197053 Malvi Satpute" userId="bee599deb6f4b9e2" providerId="Windows Live" clId="Web-{9AAB41AF-0DD8-4A6D-9B2C-9201693A2FD9}" dt="2021-06-30T10:01:40.576" v="692"/>
        <pc:sldMkLst>
          <pc:docMk/>
          <pc:sldMk cId="1581002036" sldId="275"/>
        </pc:sldMkLst>
      </pc:sldChg>
      <pc:sldChg chg="new">
        <pc:chgData name="197053 Malvi Satpute" userId="bee599deb6f4b9e2" providerId="Windows Live" clId="Web-{9AAB41AF-0DD8-4A6D-9B2C-9201693A2FD9}" dt="2021-06-30T10:01:45.029" v="693"/>
        <pc:sldMkLst>
          <pc:docMk/>
          <pc:sldMk cId="1107345858" sldId="276"/>
        </pc:sldMkLst>
      </pc:sldChg>
      <pc:sldChg chg="new">
        <pc:chgData name="197053 Malvi Satpute" userId="bee599deb6f4b9e2" providerId="Windows Live" clId="Web-{9AAB41AF-0DD8-4A6D-9B2C-9201693A2FD9}" dt="2021-06-30T10:01:49.638" v="694"/>
        <pc:sldMkLst>
          <pc:docMk/>
          <pc:sldMk cId="1970348332" sldId="277"/>
        </pc:sldMkLst>
      </pc:sldChg>
      <pc:sldChg chg="new">
        <pc:chgData name="197053 Malvi Satpute" userId="bee599deb6f4b9e2" providerId="Windows Live" clId="Web-{9AAB41AF-0DD8-4A6D-9B2C-9201693A2FD9}" dt="2021-06-30T10:01:54.154" v="695"/>
        <pc:sldMkLst>
          <pc:docMk/>
          <pc:sldMk cId="2074968658" sldId="278"/>
        </pc:sldMkLst>
      </pc:sldChg>
      <pc:sldChg chg="new">
        <pc:chgData name="197053 Malvi Satpute" userId="bee599deb6f4b9e2" providerId="Windows Live" clId="Web-{9AAB41AF-0DD8-4A6D-9B2C-9201693A2FD9}" dt="2021-06-30T10:01:58.451" v="696"/>
        <pc:sldMkLst>
          <pc:docMk/>
          <pc:sldMk cId="3208137345" sldId="279"/>
        </pc:sldMkLst>
      </pc:sldChg>
      <pc:sldChg chg="new">
        <pc:chgData name="197053 Malvi Satpute" userId="bee599deb6f4b9e2" providerId="Windows Live" clId="Web-{9AAB41AF-0DD8-4A6D-9B2C-9201693A2FD9}" dt="2021-06-30T10:02:03.170" v="697"/>
        <pc:sldMkLst>
          <pc:docMk/>
          <pc:sldMk cId="945902781" sldId="280"/>
        </pc:sldMkLst>
      </pc:sldChg>
      <pc:sldChg chg="new">
        <pc:chgData name="197053 Malvi Satpute" userId="bee599deb6f4b9e2" providerId="Windows Live" clId="Web-{9AAB41AF-0DD8-4A6D-9B2C-9201693A2FD9}" dt="2021-06-30T10:02:08.357" v="698"/>
        <pc:sldMkLst>
          <pc:docMk/>
          <pc:sldMk cId="3862739487" sldId="281"/>
        </pc:sldMkLst>
      </pc:sldChg>
      <pc:sldChg chg="new">
        <pc:chgData name="197053 Malvi Satpute" userId="bee599deb6f4b9e2" providerId="Windows Live" clId="Web-{9AAB41AF-0DD8-4A6D-9B2C-9201693A2FD9}" dt="2021-06-30T10:02:52.030" v="699"/>
        <pc:sldMkLst>
          <pc:docMk/>
          <pc:sldMk cId="2132723886" sldId="282"/>
        </pc:sldMkLst>
      </pc:sldChg>
      <pc:sldChg chg="new">
        <pc:chgData name="197053 Malvi Satpute" userId="bee599deb6f4b9e2" providerId="Windows Live" clId="Web-{9AAB41AF-0DD8-4A6D-9B2C-9201693A2FD9}" dt="2021-06-30T10:02:57.515" v="700"/>
        <pc:sldMkLst>
          <pc:docMk/>
          <pc:sldMk cId="1630412270" sldId="283"/>
        </pc:sldMkLst>
      </pc:sldChg>
      <pc:sldChg chg="new">
        <pc:chgData name="197053 Malvi Satpute" userId="bee599deb6f4b9e2" providerId="Windows Live" clId="Web-{9AAB41AF-0DD8-4A6D-9B2C-9201693A2FD9}" dt="2021-06-30T10:03:03.921" v="701"/>
        <pc:sldMkLst>
          <pc:docMk/>
          <pc:sldMk cId="25968927" sldId="284"/>
        </pc:sldMkLst>
      </pc:sldChg>
      <pc:sldChg chg="new">
        <pc:chgData name="197053 Malvi Satpute" userId="bee599deb6f4b9e2" providerId="Windows Live" clId="Web-{9AAB41AF-0DD8-4A6D-9B2C-9201693A2FD9}" dt="2021-06-30T10:03:08.374" v="702"/>
        <pc:sldMkLst>
          <pc:docMk/>
          <pc:sldMk cId="4288669308" sldId="28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E2813-601B-4697-B14D-165027600992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EF03-110B-4710-A708-FEF19276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F8F91-4F38-4A01-947F-C76C21BA8A7A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CCA95-4F40-4CDD-BF1E-B8C9EB86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6/30/2021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6/30/2021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6/30/2021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6/30/2021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6/30/2021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6/30/2021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6/30/2021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6/30/2021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6/30/2021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6/30/2021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6/30/2021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30.06.2021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creativecommons.org/licenses/by-nc-nd/3.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historylink.org/File/8764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926BDB-98EF-43B0-A66B-1A6EF8FB2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22A754-56A5-43DA-ADE3-C2704FABA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  <a:solidFill>
            <a:srgbClr val="3B4D61"/>
          </a:solidFill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0FADDEF-2C10-4B0B-868E-6A655B67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8802"/>
            </a:solidFill>
            <a:miter lim="800000"/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380BD32-49FF-44A6-AB8E-5FBFB20A5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62" y="643467"/>
            <a:ext cx="1072167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468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5BF6C1-C8D7-45C2-8711-CF7ABC5270FA}"/>
              </a:ext>
            </a:extLst>
          </p:cNvPr>
          <p:cNvSpPr txBox="1"/>
          <p:nvPr/>
        </p:nvSpPr>
        <p:spPr>
          <a:xfrm>
            <a:off x="4436326" y="384717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i="1" u="sng" dirty="0">
                <a:solidFill>
                  <a:srgbClr val="FFFF00"/>
                </a:solidFill>
                <a:cs typeface="Arial"/>
              </a:rPr>
              <a:t>FUNCTION EXIT</a:t>
            </a: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3937B34-D973-420B-90AF-637C37726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303" y="1419361"/>
            <a:ext cx="4536687" cy="22722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2F1A71-304C-4B4F-A63B-B37DD94ED571}"/>
              </a:ext>
            </a:extLst>
          </p:cNvPr>
          <p:cNvSpPr txBox="1"/>
          <p:nvPr/>
        </p:nvSpPr>
        <p:spPr>
          <a:xfrm>
            <a:off x="7149790" y="1778620"/>
            <a:ext cx="349590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Arial"/>
              </a:rPr>
              <a:t>After pressing "Exit" button "EXIT" function will execute</a:t>
            </a:r>
          </a:p>
          <a:p>
            <a:endParaRPr lang="en-GB" dirty="0">
              <a:cs typeface="Arial"/>
            </a:endParaRPr>
          </a:p>
          <a:p>
            <a:r>
              <a:rPr lang="en-GB" dirty="0">
                <a:cs typeface="Arial"/>
              </a:rPr>
              <a:t>Then you can see database window 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F8924-D42F-4F1E-B88E-336B0F2B8249}"/>
              </a:ext>
            </a:extLst>
          </p:cNvPr>
          <p:cNvSpPr txBox="1"/>
          <p:nvPr/>
        </p:nvSpPr>
        <p:spPr>
          <a:xfrm>
            <a:off x="1726349" y="4978787"/>
            <a:ext cx="69620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Arial"/>
              </a:rPr>
              <a:t>DATA BASE WINDOWS ARE DIPLAY IN NEXT SLIDE </a:t>
            </a:r>
            <a:r>
              <a:rPr lang="en-GB" dirty="0">
                <a:ea typeface="+mn-lt"/>
                <a:cs typeface="+mn-lt"/>
              </a:rPr>
              <a:t>👉</a:t>
            </a:r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404802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FACB672-4C88-4182-997B-7BFB7D97E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913" y="1119704"/>
            <a:ext cx="4462345" cy="21095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8E4D97-FA0D-44F2-8E8F-686DCE842803}"/>
              </a:ext>
            </a:extLst>
          </p:cNvPr>
          <p:cNvSpPr txBox="1"/>
          <p:nvPr/>
        </p:nvSpPr>
        <p:spPr>
          <a:xfrm>
            <a:off x="3609278" y="384717"/>
            <a:ext cx="532656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>
                <a:solidFill>
                  <a:srgbClr val="FFFF00"/>
                </a:solidFill>
                <a:cs typeface="Arial"/>
              </a:rPr>
              <a:t>DATA BASE OUTPUTS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6EFF0B6-C44C-4EA6-B281-0640F9E3B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522" y="1068947"/>
            <a:ext cx="4332248" cy="2118155"/>
          </a:xfrm>
          <a:prstGeom prst="rect">
            <a:avLst/>
          </a:prstGeo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35A678A-CA3E-4E5A-896A-467431530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376" y="4063716"/>
            <a:ext cx="4025590" cy="2243201"/>
          </a:xfrm>
          <a:prstGeom prst="rect">
            <a:avLst/>
          </a:prstGeom>
        </p:spPr>
      </p:pic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BC7B10B-2A47-4739-BB84-8CA7BA987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522" y="3930727"/>
            <a:ext cx="4332248" cy="234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0386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0DAE68-5249-4319-998C-FCE533935C88}"/>
              </a:ext>
            </a:extLst>
          </p:cNvPr>
          <p:cNvSpPr txBox="1"/>
          <p:nvPr/>
        </p:nvSpPr>
        <p:spPr>
          <a:xfrm>
            <a:off x="3544230" y="3200400"/>
            <a:ext cx="546595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800" b="1" i="1" dirty="0">
                <a:solidFill>
                  <a:srgbClr val="FFFF00"/>
                </a:solidFill>
                <a:cs typeface="Arial"/>
              </a:rPr>
              <a:t>THANK YOU </a:t>
            </a:r>
            <a:r>
              <a:rPr lang="en-GB" sz="4800" b="1" i="1" dirty="0">
                <a:solidFill>
                  <a:srgbClr val="FFFF00"/>
                </a:solidFill>
                <a:ea typeface="+mn-lt"/>
                <a:cs typeface="+mn-lt"/>
              </a:rPr>
              <a:t>🙏</a:t>
            </a:r>
            <a:endParaRPr lang="en-GB" sz="4800" b="1" i="1" dirty="0">
              <a:solidFill>
                <a:srgbClr val="FFFF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4575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870" y="800015"/>
            <a:ext cx="8446104" cy="1032632"/>
          </a:xfrm>
        </p:spPr>
        <p:txBody>
          <a:bodyPr>
            <a:noAutofit/>
          </a:bodyPr>
          <a:lstStyle/>
          <a:p>
            <a:pPr marL="571500" indent="-571500">
              <a:buFont typeface="Wingdings"/>
              <a:buChar char="Ø"/>
            </a:pPr>
            <a:r>
              <a:rPr lang="en-US" sz="3600" dirty="0">
                <a:solidFill>
                  <a:schemeClr val="tx2"/>
                </a:solidFill>
                <a:cs typeface="Arial"/>
              </a:rPr>
              <a:t>LIBRARY MANEGMENT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6665" y="2734476"/>
            <a:ext cx="7894501" cy="2856972"/>
          </a:xfrm>
        </p:spPr>
        <p:txBody>
          <a:bodyPr>
            <a:noAutofit/>
          </a:bodyPr>
          <a:lstStyle/>
          <a:p>
            <a:pPr algn="l"/>
            <a:endParaRPr lang="en-US" sz="3200" dirty="0">
              <a:solidFill>
                <a:schemeClr val="tx2"/>
              </a:solidFill>
              <a:cs typeface="Arial" panose="020B0604020202020204"/>
            </a:endParaRPr>
          </a:p>
          <a:p>
            <a:pPr algn="l"/>
            <a:endParaRPr lang="en-US" sz="3200" dirty="0">
              <a:solidFill>
                <a:schemeClr val="tx2"/>
              </a:solidFill>
              <a:cs typeface="Arial" panose="020B0604020202020204"/>
            </a:endParaRPr>
          </a:p>
          <a:p>
            <a:pPr algn="l"/>
            <a:endParaRPr lang="en-US" sz="3200" dirty="0">
              <a:solidFill>
                <a:schemeClr val="tx2"/>
              </a:solidFill>
              <a:ea typeface="+mn-lt"/>
              <a:cs typeface="+mn-lt"/>
            </a:endParaRPr>
          </a:p>
          <a:p>
            <a:pPr algn="l"/>
            <a:endParaRPr lang="en-US" sz="3200" dirty="0">
              <a:solidFill>
                <a:schemeClr val="tx2"/>
              </a:solidFill>
              <a:ea typeface="+mn-lt"/>
              <a:cs typeface="+mn-lt"/>
            </a:endParaRPr>
          </a:p>
          <a:p>
            <a:pPr algn="l"/>
            <a:r>
              <a:rPr lang="en-US" sz="3200" dirty="0">
                <a:solidFill>
                  <a:schemeClr val="tx2"/>
                </a:solidFill>
                <a:ea typeface="+mn-lt"/>
                <a:cs typeface="+mn-lt"/>
              </a:rPr>
              <a:t>Guide by :- M. B. Dahiwal Sir</a:t>
            </a:r>
            <a:endParaRPr lang="en-US" dirty="0">
              <a:solidFill>
                <a:schemeClr val="tx2"/>
              </a:solidFill>
            </a:endParaRPr>
          </a:p>
          <a:p>
            <a:endParaRPr lang="en-US" sz="3600" dirty="0">
              <a:solidFill>
                <a:schemeClr val="tx2"/>
              </a:solidFill>
              <a:ea typeface="+mn-lt"/>
              <a:cs typeface="+mn-lt"/>
            </a:endParaRPr>
          </a:p>
          <a:p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Dipali Sadashiv Gavande</a:t>
            </a:r>
          </a:p>
          <a:p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Information Technology</a:t>
            </a:r>
          </a:p>
          <a:p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197015 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93E1C1-3D0A-4097-928F-007229D9F788}"/>
              </a:ext>
            </a:extLst>
          </p:cNvPr>
          <p:cNvSpPr/>
          <p:nvPr/>
        </p:nvSpPr>
        <p:spPr>
          <a:xfrm>
            <a:off x="8989869" y="443345"/>
            <a:ext cx="3022021" cy="4364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9667600-1D70-4115-B92C-93AC8E48E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332" y="442719"/>
            <a:ext cx="3028950" cy="436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923D72-7E69-464B-94C5-B2530008D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00CCC86-7A88-4DFF-A0D0-6604606A2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1F8ABFD-155B-4386-AE33-6E13057CF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43BBAF34-367D-4E18-A62E-4602BD908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32" y="-2718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9A4CF08-858A-49E4-B707-4E7585D11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6938E62-910D-4D69-AA09-567AAAC37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74E54C6-D084-4BC8-B3F9-8B9EC22A6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5" y="0"/>
            <a:ext cx="65268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0EFCA5-E273-4A95-ADD1-00898069A35D}"/>
              </a:ext>
            </a:extLst>
          </p:cNvPr>
          <p:cNvSpPr txBox="1"/>
          <p:nvPr/>
        </p:nvSpPr>
        <p:spPr>
          <a:xfrm>
            <a:off x="1314959" y="1364457"/>
            <a:ext cx="5821523" cy="54753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457200" indent="-45720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/>
              <a:buChar char="v"/>
            </a:pPr>
            <a:r>
              <a:rPr lang="en-US" sz="2800" dirty="0">
                <a:solidFill>
                  <a:srgbClr val="FFFF00"/>
                </a:solidFill>
              </a:rPr>
              <a:t>Aim to Create this Project </a:t>
            </a:r>
            <a:r>
              <a:rPr lang="en-US" sz="1300" dirty="0"/>
              <a:t>  </a:t>
            </a:r>
            <a:endParaRPr lang="en-US" sz="1300" dirty="0">
              <a:cs typeface="Arial" panose="020B0604020202020204"/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1300" dirty="0"/>
              <a:t>                 </a:t>
            </a:r>
            <a:r>
              <a:rPr lang="en-US" sz="1600" dirty="0"/>
              <a:t>  </a:t>
            </a:r>
            <a:endParaRPr lang="en-US" sz="1600">
              <a:cs typeface="Arial"/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/>
              <a:buChar char="ü"/>
            </a:pPr>
            <a:r>
              <a:rPr lang="en-US" sz="1600"/>
              <a:t>  To make easy to store all the data &amp; make it available</a:t>
            </a:r>
            <a:endParaRPr lang="en-US" sz="1600">
              <a:cs typeface="Arial"/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1600" dirty="0">
                <a:cs typeface="Arial" panose="020B0604020202020204"/>
              </a:rPr>
              <a:t>           Minimum time as much as can possible.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</a:pPr>
            <a:endParaRPr lang="en-US" sz="1600" dirty="0"/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/>
              <a:buChar char="ü"/>
            </a:pPr>
            <a:r>
              <a:rPr lang="en-US" sz="1300" dirty="0"/>
              <a:t>  </a:t>
            </a:r>
            <a:r>
              <a:rPr lang="en-US" sz="1600"/>
              <a:t>Make easy to manage library.</a:t>
            </a: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/>
              <a:buChar char="ü"/>
            </a:pPr>
            <a:endParaRPr lang="en-US" sz="1600" dirty="0">
              <a:cs typeface="Arial"/>
            </a:endParaRPr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/>
              <a:buChar char="ü"/>
            </a:pPr>
            <a:endParaRPr lang="en-US" sz="1600" dirty="0"/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/>
              <a:buChar char="ü"/>
            </a:pPr>
            <a:r>
              <a:rPr lang="en-US" sz="1600"/>
              <a:t> It help full to store long time data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endParaRPr lang="en-US" sz="1600" dirty="0">
              <a:cs typeface="Arial" panose="020B0604020202020204"/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</a:pPr>
            <a:endParaRPr lang="en-US" sz="1600" dirty="0"/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/>
              <a:buChar char="ü"/>
            </a:pPr>
            <a:r>
              <a:rPr lang="en-US" sz="1600"/>
              <a:t>Easy to find any data related to books</a:t>
            </a:r>
            <a:endParaRPr lang="en-US" sz="1600" dirty="0"/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/>
              <a:buChar char="ü"/>
            </a:pPr>
            <a:endParaRPr lang="en-US" sz="1600" dirty="0"/>
          </a:p>
          <a:p>
            <a:pPr defTabSz="914400">
              <a:lnSpc>
                <a:spcPct val="110000"/>
              </a:lnSpc>
              <a:spcAft>
                <a:spcPts val="600"/>
              </a:spcAft>
            </a:pPr>
            <a:r>
              <a:rPr lang="en-US" sz="1300" dirty="0"/>
              <a:t>                                                                                                                    </a:t>
            </a:r>
            <a:endParaRPr lang="en-US" sz="1300">
              <a:cs typeface="Arial" panose="020B0604020202020204"/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300"/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300"/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300"/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300"/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3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77713DB-A0B1-4507-9991-B6DCAE436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397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 descr="A picture containing text, indoor, shelf, ceiling&#10;&#10;Description automatically generated">
            <a:extLst>
              <a:ext uri="{FF2B5EF4-FFF2-40B4-BE49-F238E27FC236}">
                <a16:creationId xmlns:a16="http://schemas.microsoft.com/office/drawing/2014/main" id="{868F7AFD-9808-4CFE-B01C-8215D9315EE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9795" r="29275"/>
          <a:stretch/>
        </p:blipFill>
        <p:spPr>
          <a:xfrm>
            <a:off x="7534656" y="227"/>
            <a:ext cx="4657039" cy="685800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9A96FF2-ACD7-48C4-BCE1-FC7F42108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372" y="0"/>
            <a:ext cx="464962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C47624-6420-42E9-99F6-10020268CADB}"/>
              </a:ext>
            </a:extLst>
          </p:cNvPr>
          <p:cNvSpPr txBox="1"/>
          <p:nvPr/>
        </p:nvSpPr>
        <p:spPr>
          <a:xfrm>
            <a:off x="4724400" y="3200400"/>
            <a:ext cx="16745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endParaRPr lang="en-GB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C6480E-6AEA-4611-80DE-6BBCE1A14178}"/>
              </a:ext>
            </a:extLst>
          </p:cNvPr>
          <p:cNvSpPr txBox="1"/>
          <p:nvPr/>
        </p:nvSpPr>
        <p:spPr>
          <a:xfrm>
            <a:off x="9442224" y="6658172"/>
            <a:ext cx="2749471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995021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3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3" name="Picture 35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5" name="Rectangle 37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F0989E-BFBB-43E4-927B-2C51C7AE2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ACA2469-91AA-459B-A5DD-8FFC0F70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860FD2-CA19-4064-AA6F-68050C3D2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AE1DC627-4ABE-46C9-81E9-5BB1D8CE0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1C6DF18-30CC-455D-BEF5-AD8ABBB63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97A168-9964-4557-8B18-18F68C710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EB4E0424-26BF-4CAF-B60C-9FA333BAF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F5EAC93-4557-436A-BA08-FC04B422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7E12A95-2D51-4F5B-B468-3C7BF914E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84F0D3B-988A-4730-8105-13FECCD95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977" y="941939"/>
            <a:ext cx="4914867" cy="2425633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DE7059-9C29-436A-A3ED-E2BF0DEC9416}"/>
              </a:ext>
            </a:extLst>
          </p:cNvPr>
          <p:cNvSpPr txBox="1"/>
          <p:nvPr/>
        </p:nvSpPr>
        <p:spPr>
          <a:xfrm>
            <a:off x="7193875" y="2154337"/>
            <a:ext cx="3016439" cy="243665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dirty="0">
              <a:cs typeface="Arial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dirty="0"/>
              <a:t>   </a:t>
            </a:r>
            <a:endParaRPr lang="en-US" dirty="0">
              <a:cs typeface="Arial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dirty="0">
              <a:cs typeface="Arial" panose="020B0604020202020204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endParaRPr lang="en-US" dirty="0">
              <a:cs typeface="Arial" panose="020B0604020202020204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dirty="0">
              <a:cs typeface="Arial" panose="020B0604020202020204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dirty="0">
              <a:cs typeface="Arial" panose="020B0604020202020204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dirty="0">
              <a:cs typeface="Arial" panose="020B0604020202020204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dirty="0">
              <a:cs typeface="Arial" panose="020B0604020202020204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dirty="0">
              <a:cs typeface="Arial" panose="020B0604020202020204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dirty="0">
              <a:cs typeface="Arial" panose="020B0604020202020204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dirty="0">
              <a:cs typeface="Arial" panose="020B0604020202020204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dirty="0">
              <a:cs typeface="Arial" panose="020B0604020202020204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dirty="0">
              <a:cs typeface="Arial" panose="020B0604020202020204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dirty="0">
              <a:cs typeface="Arial" panose="020B0604020202020204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dirty="0">
              <a:cs typeface="Arial" panose="020B0604020202020204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dirty="0">
              <a:cs typeface="Arial" panose="020B0604020202020204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dirty="0">
              <a:cs typeface="Arial" panose="020B0604020202020204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dirty="0">
              <a:cs typeface="Arial" panose="020B0604020202020204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dirty="0">
              <a:cs typeface="Arial" panose="020B0604020202020204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dirty="0">
              <a:cs typeface="Arial" panose="020B0604020202020204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dirty="0">
              <a:cs typeface="Arial" panose="020B0604020202020204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dirty="0">
              <a:cs typeface="Arial" panose="020B0604020202020204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dirty="0">
              <a:cs typeface="Arial" panose="020B0604020202020204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dirty="0">
              <a:cs typeface="Arial" panose="020B0604020202020204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dirty="0">
              <a:cs typeface="Arial" panose="020B0604020202020204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51DB18B-281E-4563-841D-F2464BEBD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3F75DB9-FB32-4028-BC1A-11877B7C41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0311" y="3877557"/>
            <a:ext cx="4954857" cy="25745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7BE63D-7D7C-4568-83E9-BF5321880D6A}"/>
              </a:ext>
            </a:extLst>
          </p:cNvPr>
          <p:cNvSpPr txBox="1"/>
          <p:nvPr/>
        </p:nvSpPr>
        <p:spPr>
          <a:xfrm>
            <a:off x="1360449" y="319668"/>
            <a:ext cx="86254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i="1" u="sng" dirty="0">
                <a:solidFill>
                  <a:srgbClr val="FFFF00"/>
                </a:solidFill>
                <a:cs typeface="Arial"/>
              </a:rPr>
              <a:t>FUNCTION ADD STUDENT</a:t>
            </a:r>
            <a:endParaRPr lang="en-US" sz="2400" i="1" u="sng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3CC5A6-6E11-40B0-B3D4-199309783368}"/>
              </a:ext>
            </a:extLst>
          </p:cNvPr>
          <p:cNvSpPr txBox="1"/>
          <p:nvPr/>
        </p:nvSpPr>
        <p:spPr>
          <a:xfrm>
            <a:off x="6218093" y="1239116"/>
            <a:ext cx="474344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+mn-lt"/>
                <a:cs typeface="+mn-lt"/>
              </a:rPr>
              <a:t>In aside image you can see "add student function "</a:t>
            </a:r>
            <a:endParaRPr lang="en-US"/>
          </a:p>
          <a:p>
            <a:endParaRPr lang="en-GB"/>
          </a:p>
          <a:p>
            <a:r>
              <a:rPr lang="en-GB">
                <a:ea typeface="+mn-lt"/>
                <a:cs typeface="+mn-lt"/>
              </a:rPr>
              <a:t>As shown it the image you have to fill some details about student </a:t>
            </a:r>
            <a:endParaRPr lang="en-GB"/>
          </a:p>
          <a:p>
            <a:pPr algn="l"/>
            <a:endParaRPr lang="en-GB" dirty="0"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204BC-EF5E-4D33-89C0-9D14B1F0F5BF}"/>
              </a:ext>
            </a:extLst>
          </p:cNvPr>
          <p:cNvSpPr txBox="1"/>
          <p:nvPr/>
        </p:nvSpPr>
        <p:spPr>
          <a:xfrm>
            <a:off x="1555173" y="4897582"/>
            <a:ext cx="35658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Arial"/>
              </a:rPr>
              <a:t>AND HERE IS RESULT</a:t>
            </a:r>
            <a:r>
              <a:rPr lang="en-GB">
                <a:ea typeface="+mn-lt"/>
                <a:cs typeface="+mn-lt"/>
              </a:rPr>
              <a:t>👉</a:t>
            </a:r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069657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662D7AD-86AB-4366-8921-91518E61F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840" y="1033537"/>
            <a:ext cx="4750419" cy="25792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9D4828-A577-444B-8513-034AEB1E2DFD}"/>
              </a:ext>
            </a:extLst>
          </p:cNvPr>
          <p:cNvSpPr txBox="1"/>
          <p:nvPr/>
        </p:nvSpPr>
        <p:spPr>
          <a:xfrm>
            <a:off x="2466278" y="384717"/>
            <a:ext cx="63580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i="1" u="sng" dirty="0">
                <a:solidFill>
                  <a:srgbClr val="FFFF00"/>
                </a:solidFill>
                <a:cs typeface="Arial"/>
              </a:rPr>
              <a:t>FUNCTION SEARCH STUDENT</a:t>
            </a:r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D084AA7-C5AF-43E7-92CD-1CE04C4B0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595" y="3807047"/>
            <a:ext cx="5084955" cy="28773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466D56-4DE1-4285-86CF-04F5F0AC6C6D}"/>
              </a:ext>
            </a:extLst>
          </p:cNvPr>
          <p:cNvSpPr txBox="1"/>
          <p:nvPr/>
        </p:nvSpPr>
        <p:spPr>
          <a:xfrm>
            <a:off x="1128132" y="1239644"/>
            <a:ext cx="396054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GB" dirty="0">
                <a:cs typeface="Arial"/>
              </a:rPr>
              <a:t>Here is a "search student" function where you need to </a:t>
            </a:r>
            <a:r>
              <a:rPr lang="en-GB" dirty="0" err="1">
                <a:cs typeface="Arial"/>
              </a:rPr>
              <a:t>Enterd</a:t>
            </a:r>
            <a:r>
              <a:rPr lang="en-GB" dirty="0">
                <a:cs typeface="Arial"/>
              </a:rPr>
              <a:t> only Roll number of that specific student because we have used Roll number as a primary key of data base. </a:t>
            </a:r>
          </a:p>
          <a:p>
            <a:pPr marL="285750" indent="-285750">
              <a:buFont typeface="Wingdings"/>
              <a:buChar char="§"/>
            </a:pPr>
            <a:r>
              <a:rPr lang="en-GB" dirty="0">
                <a:cs typeface="Arial"/>
              </a:rPr>
              <a:t>Click on Search Student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EA9A36-6FE7-412F-BF7A-E6A1CCDB9AAF}"/>
              </a:ext>
            </a:extLst>
          </p:cNvPr>
          <p:cNvSpPr txBox="1"/>
          <p:nvPr/>
        </p:nvSpPr>
        <p:spPr>
          <a:xfrm>
            <a:off x="6690014" y="4785013"/>
            <a:ext cx="40766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+mn-lt"/>
                <a:cs typeface="+mn-lt"/>
              </a:rPr>
              <a:t>👈</a:t>
            </a:r>
            <a:r>
              <a:rPr lang="en-GB">
                <a:cs typeface="Arial"/>
              </a:rPr>
              <a:t>AND HERE IS YOUR RESULT</a:t>
            </a:r>
          </a:p>
        </p:txBody>
      </p:sp>
    </p:spTree>
    <p:extLst>
      <p:ext uri="{BB962C8B-B14F-4D97-AF65-F5344CB8AC3E}">
        <p14:creationId xmlns:p14="http://schemas.microsoft.com/office/powerpoint/2010/main" val="93634427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7944A0-D7D6-4546-BE2C-5B754B98177C}"/>
              </a:ext>
            </a:extLst>
          </p:cNvPr>
          <p:cNvSpPr txBox="1"/>
          <p:nvPr/>
        </p:nvSpPr>
        <p:spPr>
          <a:xfrm>
            <a:off x="2854036" y="386195"/>
            <a:ext cx="512444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i="1" u="sng">
                <a:solidFill>
                  <a:srgbClr val="FFFF00"/>
                </a:solidFill>
                <a:cs typeface="Arial"/>
              </a:rPr>
              <a:t>FUNCTION REMOVE STUDENT</a:t>
            </a:r>
            <a:r>
              <a:rPr lang="en-GB" sz="2400" i="1" u="sng" dirty="0">
                <a:solidFill>
                  <a:srgbClr val="FFFF00"/>
                </a:solidFill>
                <a:cs typeface="Arial"/>
              </a:rPr>
              <a:t> </a:t>
            </a: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D1DA488-C4D0-41AF-9045-C3A81F5BA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76" y="1240927"/>
            <a:ext cx="4601736" cy="2099439"/>
          </a:xfrm>
          <a:prstGeom prst="rect">
            <a:avLst/>
          </a:prstGeom>
        </p:spPr>
      </p:pic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3E1BA68-F531-4D9C-B421-D42E63E3C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060" y="3755128"/>
            <a:ext cx="4796881" cy="26373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7D3FC0-0A48-4E4F-8F56-69F10FBB426D}"/>
              </a:ext>
            </a:extLst>
          </p:cNvPr>
          <p:cNvSpPr txBox="1"/>
          <p:nvPr/>
        </p:nvSpPr>
        <p:spPr>
          <a:xfrm>
            <a:off x="6397083" y="1388327"/>
            <a:ext cx="424861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Arial"/>
              </a:rPr>
              <a:t>In aside image you can see "Remove Function"</a:t>
            </a:r>
          </a:p>
          <a:p>
            <a:endParaRPr lang="en-GB" dirty="0">
              <a:cs typeface="Arial"/>
            </a:endParaRPr>
          </a:p>
          <a:p>
            <a:r>
              <a:rPr lang="en-GB" dirty="0">
                <a:cs typeface="Arial"/>
              </a:rPr>
              <a:t>Here you have to Enter Roll Number and name of the student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2EE85-7362-4DED-BB8E-004C31BDB338}"/>
              </a:ext>
            </a:extLst>
          </p:cNvPr>
          <p:cNvSpPr txBox="1"/>
          <p:nvPr/>
        </p:nvSpPr>
        <p:spPr>
          <a:xfrm>
            <a:off x="1676400" y="4752278"/>
            <a:ext cx="35423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+mn-lt"/>
                <a:cs typeface="+mn-lt"/>
              </a:rPr>
              <a:t>AND HERE IS RESULT</a:t>
            </a:r>
            <a:r>
              <a:rPr lang="en-GB">
                <a:cs typeface="Arial"/>
              </a:rPr>
              <a:t>👉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4528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C8535D2-7EEB-4740-AF5D-E421CC6AC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05" y="1062380"/>
            <a:ext cx="4555271" cy="2595925"/>
          </a:xfrm>
          <a:prstGeom prst="rect">
            <a:avLst/>
          </a:prstGeom>
        </p:spPr>
      </p:pic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15B3C2B-306B-489F-BC8F-EACCA339A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1" y="4260283"/>
            <a:ext cx="4713247" cy="23611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224E0E-C34B-496A-8C50-98BAB8DB711A}"/>
              </a:ext>
            </a:extLst>
          </p:cNvPr>
          <p:cNvSpPr txBox="1"/>
          <p:nvPr/>
        </p:nvSpPr>
        <p:spPr>
          <a:xfrm>
            <a:off x="2717181" y="87351"/>
            <a:ext cx="476900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2400" i="1" u="sng" dirty="0">
              <a:solidFill>
                <a:srgbClr val="FFFF00"/>
              </a:solidFill>
              <a:cs typeface="Arial"/>
            </a:endParaRPr>
          </a:p>
          <a:p>
            <a:pPr algn="ctr"/>
            <a:r>
              <a:rPr lang="en-GB" sz="2400" i="1" u="sng" dirty="0">
                <a:solidFill>
                  <a:srgbClr val="FFFF00"/>
                </a:solidFill>
                <a:cs typeface="Arial"/>
              </a:rPr>
              <a:t>FUNCTION ISSUE BOOK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BA462E-67CE-4917-BF06-89AD4D961DFC}"/>
              </a:ext>
            </a:extLst>
          </p:cNvPr>
          <p:cNvSpPr txBox="1"/>
          <p:nvPr/>
        </p:nvSpPr>
        <p:spPr>
          <a:xfrm>
            <a:off x="5811643" y="1341864"/>
            <a:ext cx="513141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Arial"/>
              </a:rPr>
              <a:t>In aside image you can see the "Issue Book" function</a:t>
            </a:r>
          </a:p>
          <a:p>
            <a:endParaRPr lang="en-GB" dirty="0">
              <a:cs typeface="Arial"/>
            </a:endParaRPr>
          </a:p>
          <a:p>
            <a:r>
              <a:rPr lang="en-GB" dirty="0">
                <a:cs typeface="Arial"/>
              </a:rPr>
              <a:t>Here we have to enter Book Number, Student Roll Number &amp; Book Number</a:t>
            </a:r>
          </a:p>
          <a:p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DB276F-08B2-4515-ADC9-6045C1D7159A}"/>
              </a:ext>
            </a:extLst>
          </p:cNvPr>
          <p:cNvSpPr txBox="1"/>
          <p:nvPr/>
        </p:nvSpPr>
        <p:spPr>
          <a:xfrm>
            <a:off x="2038815" y="4993888"/>
            <a:ext cx="31613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Arial"/>
              </a:rPr>
              <a:t>AND HERE IS RESULT</a:t>
            </a:r>
            <a:r>
              <a:rPr lang="en-GB" dirty="0">
                <a:ea typeface="+mn-lt"/>
                <a:cs typeface="+mn-lt"/>
              </a:rPr>
              <a:t>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45214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6538B14-CA03-49CA-8A5F-588A241A3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254" y="1321810"/>
            <a:ext cx="4164980" cy="23000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CCF3DA-D742-4CC2-BFDB-3A7FCC689B1A}"/>
              </a:ext>
            </a:extLst>
          </p:cNvPr>
          <p:cNvSpPr txBox="1"/>
          <p:nvPr/>
        </p:nvSpPr>
        <p:spPr>
          <a:xfrm>
            <a:off x="4259766" y="328961"/>
            <a:ext cx="460173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i="1" u="sng" dirty="0">
                <a:solidFill>
                  <a:srgbClr val="FFFF00"/>
                </a:solidFill>
                <a:cs typeface="Arial"/>
              </a:rPr>
              <a:t>FUNCTION SEARCH BOOK</a:t>
            </a: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3DF999-E0E5-48CB-AF3F-F190DCB81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596" y="3946972"/>
            <a:ext cx="4806175" cy="27647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EC66B8-FCFF-4B7C-A3E9-16BF2B83AC7D}"/>
              </a:ext>
            </a:extLst>
          </p:cNvPr>
          <p:cNvSpPr txBox="1"/>
          <p:nvPr/>
        </p:nvSpPr>
        <p:spPr>
          <a:xfrm>
            <a:off x="6155473" y="1258229"/>
            <a:ext cx="402559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Arial"/>
              </a:rPr>
              <a:t>In aside image you can see "Search Book" Function</a:t>
            </a:r>
          </a:p>
          <a:p>
            <a:endParaRPr lang="en-GB" dirty="0">
              <a:cs typeface="Arial"/>
            </a:endParaRPr>
          </a:p>
          <a:p>
            <a:r>
              <a:rPr lang="en-GB" dirty="0">
                <a:cs typeface="Arial"/>
              </a:rPr>
              <a:t>Here we only have to Enter Book number because in this function we use book number as primary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679413-3EF5-44A4-9742-78CBA770C2DD}"/>
              </a:ext>
            </a:extLst>
          </p:cNvPr>
          <p:cNvSpPr txBox="1"/>
          <p:nvPr/>
        </p:nvSpPr>
        <p:spPr>
          <a:xfrm>
            <a:off x="2085278" y="4808034"/>
            <a:ext cx="35144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+mn-lt"/>
                <a:cs typeface="+mn-lt"/>
              </a:rPr>
              <a:t>AND HERE IS RESULT</a:t>
            </a:r>
            <a:r>
              <a:rPr lang="en-GB" dirty="0">
                <a:cs typeface="Arial"/>
              </a:rPr>
              <a:t>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5911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4B3780-78DC-4F74-8A7B-BD12418CFFB2}"/>
              </a:ext>
            </a:extLst>
          </p:cNvPr>
          <p:cNvSpPr txBox="1"/>
          <p:nvPr/>
        </p:nvSpPr>
        <p:spPr>
          <a:xfrm>
            <a:off x="3757961" y="421888"/>
            <a:ext cx="449022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i="1" u="sng" dirty="0">
                <a:solidFill>
                  <a:srgbClr val="FFFF00"/>
                </a:solidFill>
                <a:cs typeface="Arial"/>
              </a:rPr>
              <a:t>FUNCTION REMOVE BOOK</a:t>
            </a:r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307BE87-F5D5-46A4-BCD4-6291B2155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035" y="1151047"/>
            <a:ext cx="4889808" cy="2065468"/>
          </a:xfrm>
          <a:prstGeom prst="rect">
            <a:avLst/>
          </a:prstGeom>
        </p:spPr>
      </p:pic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0018ACD-B391-4268-9E76-082195411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1" y="4132396"/>
            <a:ext cx="4592443" cy="22173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7C2370-9CCA-4CB2-8489-51C1638956C4}"/>
              </a:ext>
            </a:extLst>
          </p:cNvPr>
          <p:cNvSpPr txBox="1"/>
          <p:nvPr/>
        </p:nvSpPr>
        <p:spPr>
          <a:xfrm>
            <a:off x="1090961" y="1211766"/>
            <a:ext cx="411851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Arial"/>
              </a:rPr>
              <a:t>In aside image you can see "Remove Book" Function</a:t>
            </a:r>
          </a:p>
          <a:p>
            <a:endParaRPr lang="en-GB" dirty="0">
              <a:cs typeface="Arial"/>
            </a:endParaRPr>
          </a:p>
          <a:p>
            <a:r>
              <a:rPr lang="en-GB" dirty="0">
                <a:cs typeface="Arial"/>
              </a:rPr>
              <a:t>Here you have to enter book number and book name/title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20550E-FBC7-4683-86F6-0381AC4B4623}"/>
              </a:ext>
            </a:extLst>
          </p:cNvPr>
          <p:cNvSpPr txBox="1"/>
          <p:nvPr/>
        </p:nvSpPr>
        <p:spPr>
          <a:xfrm>
            <a:off x="6452840" y="4863790"/>
            <a:ext cx="38769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👈</a:t>
            </a:r>
            <a:r>
              <a:rPr lang="en-GB" dirty="0">
                <a:ea typeface="+mn-lt"/>
                <a:cs typeface="+mn-lt"/>
              </a:rPr>
              <a:t>AND HERE IS YOUR RESULT</a:t>
            </a:r>
          </a:p>
          <a:p>
            <a:pPr algn="l"/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7916437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Widescreen</PresentationFormat>
  <Paragraphs>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Madison</vt:lpstr>
      <vt:lpstr>PowerPoint Presentation</vt:lpstr>
      <vt:lpstr>LIBRARY MANEGMENT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824</cp:revision>
  <dcterms:created xsi:type="dcterms:W3CDTF">2021-06-29T14:13:15Z</dcterms:created>
  <dcterms:modified xsi:type="dcterms:W3CDTF">2021-06-30T16:29:29Z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