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Montserrat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60" d="100"/>
          <a:sy n="160" d="100"/>
        </p:scale>
        <p:origin x="2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e7c07df5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e7c07df5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e7c07df5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e7c07df56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e7c07df5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e7c07df5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e7c07df56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e7c07df56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e7c07df5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e7c07df5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7c07df5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e7c07df56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e7c07df5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e7c07df5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e7c07df56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e7c07df56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e7c07df5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e7c07df5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e7c07df5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e7c07df56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e7c07df56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e7c07df56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e7c07df5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e7c07df5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7c07df5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e7c07df5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7c07df56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e7c07df56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7c07df56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e7c07df56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7c07df56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e7c07df56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7c07df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7c07df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e7c07df56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e7c07df56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7c07df56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e7c07df56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e7c07df5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e7c07df5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eesha-Tahir/BFS-DFS-Maze-Solver-In-Python/blob/main/main.p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keschool.org/mediabook/oa/tutorials/trees-and-mazes/generating-a-maze-with-dfs/" TargetMode="External"/><Relationship Id="rId5" Type="http://schemas.openxmlformats.org/officeDocument/2006/relationships/hyperlink" Target="https://codereview.stackexchange.com/questions/197356/searching-a-maze-using-dfs-and-bfs-in-python-3" TargetMode="External"/><Relationship Id="rId4" Type="http://schemas.openxmlformats.org/officeDocument/2006/relationships/hyperlink" Target="https://www.youtube.com/watch?v=sTRK9mQgYuc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MAZE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3377325"/>
            <a:ext cx="85206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Dipali Gajera (19645)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San Francisco Bay University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Summer, 2022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600" y="76200"/>
            <a:ext cx="515280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75" y="166800"/>
            <a:ext cx="7194025" cy="48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50" y="111175"/>
            <a:ext cx="7042451" cy="49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25" y="121250"/>
            <a:ext cx="7315301" cy="496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5"/>
              <a:t>ENHANCEMENT IDEAS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1297500" y="666925"/>
            <a:ext cx="70389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maze problem, we can also solve this using shortest path algorithm. Like, Dijkstra’s Algorithm and Bellman Ford’s Algorithm.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Another way for this problem is using shortest path, Minimum Spanning Tree(MST).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Converting the maze into X and Y squares is the either way and convert into tree using nodes.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shortest path is the easiest way to solve this maze problem .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can apply this algorithm in real world.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 For example; Map.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5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1297500" y="1245825"/>
            <a:ext cx="7038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From this project, i learned a lot about Depth First Search(DFS) Algorithm  and also compare with the other algorithms.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N, E, W, and S make it easier to move in the necessary directions in order to arrive to the target.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5"/>
              <a:t>REFERENCE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5"/>
              <a:t>Contents</a:t>
            </a:r>
            <a:endParaRPr sz="2955"/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_________________________________________________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241625"/>
            <a:ext cx="7038900" cy="3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INTRODUCTION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DESIGN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IMPLEMENTATION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TEST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ENHANCEMENT IDEAS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CONCLUSION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REFERENCE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1297500" y="1151975"/>
            <a:ext cx="70389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https://github.com/Areesha-Tahir/BFS-DFS-Maze-Solver-In-Python/blob/main/main.py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https://www.youtube.com/watch?v=sTRK9mQgYuc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https://codereview.stackexchange.com/questions/197356/searching-a-maze-using-dfs-and-bfs-in-python-3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https://makeschool.org/mediabook/oa/tutorials/trees-and-mazes/generating-a-maze-with-dfs/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297500" y="717475"/>
            <a:ext cx="7038900" cy="3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depth-first search algorithm is randomized in this algorithm. This method, which is frequently used with a stack, is one of the easiest for creating mazes.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algorithm picks a random neighboring cell that hasn't been visited yet after starting from a random cell.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In order to facilitate backtracking, the algorithm breaks down the wall separating the two cells, marks the new cell as visited, and adds it to the stack.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This process is carried out repeatedly by the algorithm, with a cell that has no unexplored neighbors being regarded as a dead end.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t="8725" b="6557"/>
          <a:stretch/>
        </p:blipFill>
        <p:spPr>
          <a:xfrm>
            <a:off x="3829825" y="90950"/>
            <a:ext cx="4537200" cy="49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1202500" y="737675"/>
            <a:ext cx="2475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Tree Structure :-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t="12305" b="10006"/>
          <a:stretch/>
        </p:blipFill>
        <p:spPr>
          <a:xfrm>
            <a:off x="4688775" y="90950"/>
            <a:ext cx="4264350" cy="498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t="8546" b="62810"/>
          <a:stretch/>
        </p:blipFill>
        <p:spPr>
          <a:xfrm>
            <a:off x="308275" y="2708175"/>
            <a:ext cx="4264351" cy="203112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1202500" y="747800"/>
            <a:ext cx="2475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Matrix Solution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350" y="51350"/>
            <a:ext cx="5011325" cy="504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Macintosh PowerPoint</Application>
  <PresentationFormat>On-screen Show (16:9)</PresentationFormat>
  <Paragraphs>39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Lato</vt:lpstr>
      <vt:lpstr>Montserrat</vt:lpstr>
      <vt:lpstr>Arial</vt:lpstr>
      <vt:lpstr>Focus</vt:lpstr>
      <vt:lpstr>THE MAZE</vt:lpstr>
      <vt:lpstr>Contents _________________________________________________</vt:lpstr>
      <vt:lpstr>INTRODUCTION</vt:lpstr>
      <vt:lpstr>PowerPoint Presentation</vt:lpstr>
      <vt:lpstr>DESIGN</vt:lpstr>
      <vt:lpstr>PowerPoint Presentation</vt:lpstr>
      <vt:lpstr>PowerPoint Presentation</vt:lpstr>
      <vt:lpstr>IMPLEMENTATION</vt:lpstr>
      <vt:lpstr>PowerPoint Presentation</vt:lpstr>
      <vt:lpstr>PowerPoint Presentation</vt:lpstr>
      <vt:lpstr>TEST</vt:lpstr>
      <vt:lpstr>PowerPoint Presentation</vt:lpstr>
      <vt:lpstr>PowerPoint Presentation</vt:lpstr>
      <vt:lpstr>PowerPoint Presentation</vt:lpstr>
      <vt:lpstr>ENHANCEMENT IDEAS</vt:lpstr>
      <vt:lpstr>PowerPoint Presentation</vt:lpstr>
      <vt:lpstr>CONCLUSION</vt:lpstr>
      <vt:lpstr>PowerPoint Presentation</vt:lpstr>
      <vt:lpstr>REFERENCE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MAZE</dc:title>
  <cp:lastModifiedBy>Microsoft Office User</cp:lastModifiedBy>
  <cp:revision>1</cp:revision>
  <dcterms:modified xsi:type="dcterms:W3CDTF">2022-07-23T05:15:04Z</dcterms:modified>
</cp:coreProperties>
</file>