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691A3-3E89-31DB-794F-237DBE6A42A6}" v="35" dt="2024-04-15T08:31:40.426"/>
    <p1510:client id="{968BA42C-2CEF-F0E9-F3CD-94A5E8C6CD4A}" v="2" dt="2024-04-15T08:11:45.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thini Mohan" userId="S::nanthini@edunetfoundation.org::474bc158-19d5-47aa-903e-624d37a0a8e0" providerId="AD" clId="Web-{8E446345-906C-80DE-92B6-021B3A04F147}"/>
    <pc:docChg chg="addSld modSld">
      <pc:chgData name="Nanthini Mohan" userId="S::nanthini@edunetfoundation.org::474bc158-19d5-47aa-903e-624d37a0a8e0" providerId="AD" clId="Web-{8E446345-906C-80DE-92B6-021B3A04F147}" dt="2024-03-21T19:08:17.194" v="281" actId="1076"/>
      <pc:docMkLst>
        <pc:docMk/>
      </pc:docMkLst>
      <pc:sldChg chg="addSp delSp modSp modNotes">
        <pc:chgData name="Nanthini Mohan" userId="S::nanthini@edunetfoundation.org::474bc158-19d5-47aa-903e-624d37a0a8e0" providerId="AD" clId="Web-{8E446345-906C-80DE-92B6-021B3A04F147}" dt="2024-03-21T19:06:06.521" v="258" actId="1076"/>
        <pc:sldMkLst>
          <pc:docMk/>
          <pc:sldMk cId="4197583690" sldId="261"/>
        </pc:sldMkLst>
        <pc:spChg chg="mod">
          <ac:chgData name="Nanthini Mohan" userId="S::nanthini@edunetfoundation.org::474bc158-19d5-47aa-903e-624d37a0a8e0" providerId="AD" clId="Web-{8E446345-906C-80DE-92B6-021B3A04F147}" dt="2024-03-21T19:04:53.566" v="242" actId="20577"/>
          <ac:spMkLst>
            <pc:docMk/>
            <pc:sldMk cId="4197583690" sldId="261"/>
            <ac:spMk id="3" creationId="{90D11215-6F23-5F6A-B752-EFAEA10952FD}"/>
          </ac:spMkLst>
        </pc:spChg>
        <pc:spChg chg="mod">
          <ac:chgData name="Nanthini Mohan" userId="S::nanthini@edunetfoundation.org::474bc158-19d5-47aa-903e-624d37a0a8e0" providerId="AD" clId="Web-{8E446345-906C-80DE-92B6-021B3A04F147}" dt="2024-03-21T18:59:50.952" v="209" actId="14100"/>
          <ac:spMkLst>
            <pc:docMk/>
            <pc:sldMk cId="4197583690" sldId="261"/>
            <ac:spMk id="5" creationId="{53F53B10-A4AC-A94C-B27E-EA231D34CF56}"/>
          </ac:spMkLst>
        </pc:spChg>
        <pc:spChg chg="mod">
          <ac:chgData name="Nanthini Mohan" userId="S::nanthini@edunetfoundation.org::474bc158-19d5-47aa-903e-624d37a0a8e0" providerId="AD" clId="Web-{8E446345-906C-80DE-92B6-021B3A04F147}" dt="2024-03-21T18:51:34.569" v="145" actId="20577"/>
          <ac:spMkLst>
            <pc:docMk/>
            <pc:sldMk cId="4197583690" sldId="261"/>
            <ac:spMk id="12" creationId="{03D5D176-745F-9BE2-9BF3-078034519D27}"/>
          </ac:spMkLst>
        </pc:spChg>
        <pc:spChg chg="add del mod">
          <ac:chgData name="Nanthini Mohan" userId="S::nanthini@edunetfoundation.org::474bc158-19d5-47aa-903e-624d37a0a8e0" providerId="AD" clId="Web-{8E446345-906C-80DE-92B6-021B3A04F147}" dt="2024-03-21T18:39:51.496" v="88"/>
          <ac:spMkLst>
            <pc:docMk/>
            <pc:sldMk cId="4197583690" sldId="261"/>
            <ac:spMk id="13" creationId="{33B3A9DE-CA66-7327-9571-BC2731774F2F}"/>
          </ac:spMkLst>
        </pc:spChg>
        <pc:spChg chg="mod">
          <ac:chgData name="Nanthini Mohan" userId="S::nanthini@edunetfoundation.org::474bc158-19d5-47aa-903e-624d37a0a8e0" providerId="AD" clId="Web-{8E446345-906C-80DE-92B6-021B3A04F147}" dt="2024-03-21T19:04:49.113" v="237" actId="14100"/>
          <ac:spMkLst>
            <pc:docMk/>
            <pc:sldMk cId="4197583690" sldId="261"/>
            <ac:spMk id="14" creationId="{777DC1F0-B9B3-4013-741B-5C0378C1C483}"/>
          </ac:spMkLst>
        </pc:spChg>
        <pc:spChg chg="add del mod">
          <ac:chgData name="Nanthini Mohan" userId="S::nanthini@edunetfoundation.org::474bc158-19d5-47aa-903e-624d37a0a8e0" providerId="AD" clId="Web-{8E446345-906C-80DE-92B6-021B3A04F147}" dt="2024-03-21T18:49:05.020" v="140"/>
          <ac:spMkLst>
            <pc:docMk/>
            <pc:sldMk cId="4197583690" sldId="261"/>
            <ac:spMk id="15" creationId="{407C2EA6-4CFE-3FFC-37B8-63260A636D1E}"/>
          </ac:spMkLst>
        </pc:spChg>
        <pc:spChg chg="mod">
          <ac:chgData name="Nanthini Mohan" userId="S::nanthini@edunetfoundation.org::474bc158-19d5-47aa-903e-624d37a0a8e0" providerId="AD" clId="Web-{8E446345-906C-80DE-92B6-021B3A04F147}" dt="2024-03-21T19:06:02.270" v="257" actId="14100"/>
          <ac:spMkLst>
            <pc:docMk/>
            <pc:sldMk cId="4197583690" sldId="261"/>
            <ac:spMk id="16" creationId="{44C1768C-FB7A-07D1-8179-DBF54D2E5FA4}"/>
          </ac:spMkLst>
        </pc:spChg>
        <pc:spChg chg="mod">
          <ac:chgData name="Nanthini Mohan" userId="S::nanthini@edunetfoundation.org::474bc158-19d5-47aa-903e-624d37a0a8e0" providerId="AD" clId="Web-{8E446345-906C-80DE-92B6-021B3A04F147}" dt="2024-03-21T19:05:46.567" v="253" actId="1076"/>
          <ac:spMkLst>
            <pc:docMk/>
            <pc:sldMk cId="4197583690" sldId="261"/>
            <ac:spMk id="18" creationId="{22D8ED70-C5CE-BA06-4FAA-2767F0DBAFCC}"/>
          </ac:spMkLst>
        </pc:spChg>
        <pc:spChg chg="mod">
          <ac:chgData name="Nanthini Mohan" userId="S::nanthini@edunetfoundation.org::474bc158-19d5-47aa-903e-624d37a0a8e0" providerId="AD" clId="Web-{8E446345-906C-80DE-92B6-021B3A04F147}" dt="2024-03-21T19:05:49.833" v="254" actId="1076"/>
          <ac:spMkLst>
            <pc:docMk/>
            <pc:sldMk cId="4197583690" sldId="261"/>
            <ac:spMk id="20" creationId="{CFB4AFA8-7704-BB74-AD87-B9FAAA7755A8}"/>
          </ac:spMkLst>
        </pc:spChg>
        <pc:spChg chg="mod">
          <ac:chgData name="Nanthini Mohan" userId="S::nanthini@edunetfoundation.org::474bc158-19d5-47aa-903e-624d37a0a8e0" providerId="AD" clId="Web-{8E446345-906C-80DE-92B6-021B3A04F147}" dt="2024-03-21T18:54:30.635" v="171" actId="20577"/>
          <ac:spMkLst>
            <pc:docMk/>
            <pc:sldMk cId="4197583690" sldId="261"/>
            <ac:spMk id="61" creationId="{1FBFD96C-9F33-1531-B3E0-BC768CA8055E}"/>
          </ac:spMkLst>
        </pc:spChg>
        <pc:picChg chg="del">
          <ac:chgData name="Nanthini Mohan" userId="S::nanthini@edunetfoundation.org::474bc158-19d5-47aa-903e-624d37a0a8e0" providerId="AD" clId="Web-{8E446345-906C-80DE-92B6-021B3A04F147}" dt="2024-03-21T18:29:48.361" v="6"/>
          <ac:picMkLst>
            <pc:docMk/>
            <pc:sldMk cId="4197583690" sldId="261"/>
            <ac:picMk id="7" creationId="{A0A03668-069B-5F63-7AD7-CD5268075742}"/>
          </ac:picMkLst>
        </pc:picChg>
        <pc:picChg chg="add del mod modCrop">
          <ac:chgData name="Nanthini Mohan" userId="S::nanthini@edunetfoundation.org::474bc158-19d5-47aa-903e-624d37a0a8e0" providerId="AD" clId="Web-{8E446345-906C-80DE-92B6-021B3A04F147}" dt="2024-03-21T18:52:58.852" v="156"/>
          <ac:picMkLst>
            <pc:docMk/>
            <pc:sldMk cId="4197583690" sldId="261"/>
            <ac:picMk id="11" creationId="{E6156224-B151-E8D9-9A31-B99736D47BA6}"/>
          </ac:picMkLst>
        </pc:picChg>
        <pc:picChg chg="add mod">
          <ac:chgData name="Nanthini Mohan" userId="S::nanthini@edunetfoundation.org::474bc158-19d5-47aa-903e-624d37a0a8e0" providerId="AD" clId="Web-{8E446345-906C-80DE-92B6-021B3A04F147}" dt="2024-03-21T18:53:54.431" v="168" actId="14100"/>
          <ac:picMkLst>
            <pc:docMk/>
            <pc:sldMk cId="4197583690" sldId="261"/>
            <ac:picMk id="17" creationId="{BBDE20B5-C62D-42BB-9587-7BFC545AE9CD}"/>
          </ac:picMkLst>
        </pc:picChg>
        <pc:picChg chg="add mod">
          <ac:chgData name="Nanthini Mohan" userId="S::nanthini@edunetfoundation.org::474bc158-19d5-47aa-903e-624d37a0a8e0" providerId="AD" clId="Web-{8E446345-906C-80DE-92B6-021B3A04F147}" dt="2024-03-21T19:06:06.521" v="258" actId="1076"/>
          <ac:picMkLst>
            <pc:docMk/>
            <pc:sldMk cId="4197583690" sldId="261"/>
            <ac:picMk id="19" creationId="{1FEFFC99-2249-A31D-5A27-D2BEB2995128}"/>
          </ac:picMkLst>
        </pc:picChg>
        <pc:picChg chg="add mod">
          <ac:chgData name="Nanthini Mohan" userId="S::nanthini@edunetfoundation.org::474bc158-19d5-47aa-903e-624d37a0a8e0" providerId="AD" clId="Web-{8E446345-906C-80DE-92B6-021B3A04F147}" dt="2024-03-21T19:05:27.973" v="248" actId="14100"/>
          <ac:picMkLst>
            <pc:docMk/>
            <pc:sldMk cId="4197583690" sldId="261"/>
            <ac:picMk id="21" creationId="{6EDB2092-566D-F175-C6D1-70F9418DD5C4}"/>
          </ac:picMkLst>
        </pc:picChg>
        <pc:picChg chg="del">
          <ac:chgData name="Nanthini Mohan" userId="S::nanthini@edunetfoundation.org::474bc158-19d5-47aa-903e-624d37a0a8e0" providerId="AD" clId="Web-{8E446345-906C-80DE-92B6-021B3A04F147}" dt="2024-03-21T18:32:43.583" v="28"/>
          <ac:picMkLst>
            <pc:docMk/>
            <pc:sldMk cId="4197583690" sldId="261"/>
            <ac:picMk id="22" creationId="{DB5B2F97-8F08-52EF-B7DF-90E261164382}"/>
          </ac:picMkLst>
        </pc:picChg>
      </pc:sldChg>
      <pc:sldChg chg="modSp add replId">
        <pc:chgData name="Nanthini Mohan" userId="S::nanthini@edunetfoundation.org::474bc158-19d5-47aa-903e-624d37a0a8e0" providerId="AD" clId="Web-{8E446345-906C-80DE-92B6-021B3A04F147}" dt="2024-03-21T19:08:17.194" v="281" actId="1076"/>
        <pc:sldMkLst>
          <pc:docMk/>
          <pc:sldMk cId="3611199678" sldId="265"/>
        </pc:sldMkLst>
        <pc:spChg chg="mod">
          <ac:chgData name="Nanthini Mohan" userId="S::nanthini@edunetfoundation.org::474bc158-19d5-47aa-903e-624d37a0a8e0" providerId="AD" clId="Web-{8E446345-906C-80DE-92B6-021B3A04F147}" dt="2024-03-21T19:06:59.131" v="273" actId="14100"/>
          <ac:spMkLst>
            <pc:docMk/>
            <pc:sldMk cId="3611199678" sldId="265"/>
            <ac:spMk id="3" creationId="{90D11215-6F23-5F6A-B752-EFAEA10952FD}"/>
          </ac:spMkLst>
        </pc:spChg>
        <pc:spChg chg="mod">
          <ac:chgData name="Nanthini Mohan" userId="S::nanthini@edunetfoundation.org::474bc158-19d5-47aa-903e-624d37a0a8e0" providerId="AD" clId="Web-{8E446345-906C-80DE-92B6-021B3A04F147}" dt="2024-03-21T19:08:06.726" v="280" actId="20577"/>
          <ac:spMkLst>
            <pc:docMk/>
            <pc:sldMk cId="3611199678" sldId="265"/>
            <ac:spMk id="5" creationId="{53F53B10-A4AC-A94C-B27E-EA231D34CF56}"/>
          </ac:spMkLst>
        </pc:spChg>
        <pc:spChg chg="mod">
          <ac:chgData name="Nanthini Mohan" userId="S::nanthini@edunetfoundation.org::474bc158-19d5-47aa-903e-624d37a0a8e0" providerId="AD" clId="Web-{8E446345-906C-80DE-92B6-021B3A04F147}" dt="2024-03-21T19:06:28.380" v="261" actId="1076"/>
          <ac:spMkLst>
            <pc:docMk/>
            <pc:sldMk cId="3611199678" sldId="265"/>
            <ac:spMk id="12" creationId="{03D5D176-745F-9BE2-9BF3-078034519D27}"/>
          </ac:spMkLst>
        </pc:spChg>
        <pc:spChg chg="mod">
          <ac:chgData name="Nanthini Mohan" userId="S::nanthini@edunetfoundation.org::474bc158-19d5-47aa-903e-624d37a0a8e0" providerId="AD" clId="Web-{8E446345-906C-80DE-92B6-021B3A04F147}" dt="2024-03-21T19:06:43.865" v="269" actId="20577"/>
          <ac:spMkLst>
            <pc:docMk/>
            <pc:sldMk cId="3611199678" sldId="265"/>
            <ac:spMk id="14" creationId="{777DC1F0-B9B3-4013-741B-5C0378C1C483}"/>
          </ac:spMkLst>
        </pc:spChg>
        <pc:spChg chg="mod">
          <ac:chgData name="Nanthini Mohan" userId="S::nanthini@edunetfoundation.org::474bc158-19d5-47aa-903e-624d37a0a8e0" providerId="AD" clId="Web-{8E446345-906C-80DE-92B6-021B3A04F147}" dt="2024-03-21T19:08:17.194" v="281" actId="1076"/>
          <ac:spMkLst>
            <pc:docMk/>
            <pc:sldMk cId="3611199678" sldId="265"/>
            <ac:spMk id="16" creationId="{44C1768C-FB7A-07D1-8179-DBF54D2E5FA4}"/>
          </ac:spMkLst>
        </pc:spChg>
        <pc:spChg chg="mod">
          <ac:chgData name="Nanthini Mohan" userId="S::nanthini@edunetfoundation.org::474bc158-19d5-47aa-903e-624d37a0a8e0" providerId="AD" clId="Web-{8E446345-906C-80DE-92B6-021B3A04F147}" dt="2024-03-21T19:07:58.897" v="279" actId="14100"/>
          <ac:spMkLst>
            <pc:docMk/>
            <pc:sldMk cId="3611199678" sldId="265"/>
            <ac:spMk id="18" creationId="{22D8ED70-C5CE-BA06-4FAA-2767F0DBAFCC}"/>
          </ac:spMkLst>
        </pc:spChg>
        <pc:spChg chg="mod">
          <ac:chgData name="Nanthini Mohan" userId="S::nanthini@edunetfoundation.org::474bc158-19d5-47aa-903e-624d37a0a8e0" providerId="AD" clId="Web-{8E446345-906C-80DE-92B6-021B3A04F147}" dt="2024-03-21T19:07:13.678" v="277" actId="20577"/>
          <ac:spMkLst>
            <pc:docMk/>
            <pc:sldMk cId="3611199678" sldId="265"/>
            <ac:spMk id="20" creationId="{CFB4AFA8-7704-BB74-AD87-B9FAAA7755A8}"/>
          </ac:spMkLst>
        </pc:spChg>
        <pc:spChg chg="mod">
          <ac:chgData name="Nanthini Mohan" userId="S::nanthini@edunetfoundation.org::474bc158-19d5-47aa-903e-624d37a0a8e0" providerId="AD" clId="Web-{8E446345-906C-80DE-92B6-021B3A04F147}" dt="2024-03-21T18:54:57.776" v="172" actId="20577"/>
          <ac:spMkLst>
            <pc:docMk/>
            <pc:sldMk cId="3611199678" sldId="265"/>
            <ac:spMk id="61" creationId="{1FBFD96C-9F33-1531-B3E0-BC768CA8055E}"/>
          </ac:spMkLst>
        </pc:spChg>
      </pc:sldChg>
    </pc:docChg>
  </pc:docChgLst>
  <pc:docChgLst>
    <pc:chgData name="Aswini Kumar Motapothula" userId="S::aswinikumar@edunetfoundation.org::8849ae8d-bc89-4217-899c-9440ffcae5bb" providerId="AD" clId="Web-{F284102F-73E1-3F29-E97A-8EF93EACA296}"/>
    <pc:docChg chg="addSld modSld">
      <pc:chgData name="Aswini Kumar Motapothula" userId="S::aswinikumar@edunetfoundation.org::8849ae8d-bc89-4217-899c-9440ffcae5bb" providerId="AD" clId="Web-{F284102F-73E1-3F29-E97A-8EF93EACA296}" dt="2024-03-22T08:18:20.827" v="221" actId="20577"/>
      <pc:docMkLst>
        <pc:docMk/>
      </pc:docMkLst>
      <pc:sldChg chg="addSp delSp modSp modNotes">
        <pc:chgData name="Aswini Kumar Motapothula" userId="S::aswinikumar@edunetfoundation.org::8849ae8d-bc89-4217-899c-9440ffcae5bb" providerId="AD" clId="Web-{F284102F-73E1-3F29-E97A-8EF93EACA296}" dt="2024-03-22T08:08:51.820" v="153"/>
        <pc:sldMkLst>
          <pc:docMk/>
          <pc:sldMk cId="2969373007" sldId="266"/>
        </pc:sldMkLst>
        <pc:spChg chg="mod">
          <ac:chgData name="Aswini Kumar Motapothula" userId="S::aswinikumar@edunetfoundation.org::8849ae8d-bc89-4217-899c-9440ffcae5bb" providerId="AD" clId="Web-{F284102F-73E1-3F29-E97A-8EF93EACA296}" dt="2024-03-22T07:58:13.156" v="125" actId="20577"/>
          <ac:spMkLst>
            <pc:docMk/>
            <pc:sldMk cId="2969373007" sldId="266"/>
            <ac:spMk id="3" creationId="{90D11215-6F23-5F6A-B752-EFAEA10952FD}"/>
          </ac:spMkLst>
        </pc:spChg>
        <pc:spChg chg="mod">
          <ac:chgData name="Aswini Kumar Motapothula" userId="S::aswinikumar@edunetfoundation.org::8849ae8d-bc89-4217-899c-9440ffcae5bb" providerId="AD" clId="Web-{F284102F-73E1-3F29-E97A-8EF93EACA296}" dt="2024-03-22T07:55:03.122" v="67" actId="20577"/>
          <ac:spMkLst>
            <pc:docMk/>
            <pc:sldMk cId="2969373007" sldId="266"/>
            <ac:spMk id="12" creationId="{03D5D176-745F-9BE2-9BF3-078034519D27}"/>
          </ac:spMkLst>
        </pc:spChg>
        <pc:spChg chg="mod">
          <ac:chgData name="Aswini Kumar Motapothula" userId="S::aswinikumar@edunetfoundation.org::8849ae8d-bc89-4217-899c-9440ffcae5bb" providerId="AD" clId="Web-{F284102F-73E1-3F29-E97A-8EF93EACA296}" dt="2024-03-22T07:56:41.655" v="86" actId="1076"/>
          <ac:spMkLst>
            <pc:docMk/>
            <pc:sldMk cId="2969373007" sldId="266"/>
            <ac:spMk id="14" creationId="{777DC1F0-B9B3-4013-741B-5C0378C1C483}"/>
          </ac:spMkLst>
        </pc:spChg>
        <pc:spChg chg="mod">
          <ac:chgData name="Aswini Kumar Motapothula" userId="S::aswinikumar@edunetfoundation.org::8849ae8d-bc89-4217-899c-9440ffcae5bb" providerId="AD" clId="Web-{F284102F-73E1-3F29-E97A-8EF93EACA296}" dt="2024-03-22T08:01:35.315" v="136" actId="20577"/>
          <ac:spMkLst>
            <pc:docMk/>
            <pc:sldMk cId="2969373007" sldId="266"/>
            <ac:spMk id="16" creationId="{44C1768C-FB7A-07D1-8179-DBF54D2E5FA4}"/>
          </ac:spMkLst>
        </pc:spChg>
        <pc:spChg chg="mod">
          <ac:chgData name="Aswini Kumar Motapothula" userId="S::aswinikumar@edunetfoundation.org::8849ae8d-bc89-4217-899c-9440ffcae5bb" providerId="AD" clId="Web-{F284102F-73E1-3F29-E97A-8EF93EACA296}" dt="2024-03-22T07:59:05.532" v="128" actId="20577"/>
          <ac:spMkLst>
            <pc:docMk/>
            <pc:sldMk cId="2969373007" sldId="266"/>
            <ac:spMk id="20" creationId="{CFB4AFA8-7704-BB74-AD87-B9FAAA7755A8}"/>
          </ac:spMkLst>
        </pc:spChg>
        <pc:spChg chg="mod">
          <ac:chgData name="Aswini Kumar Motapothula" userId="S::aswinikumar@edunetfoundation.org::8849ae8d-bc89-4217-899c-9440ffcae5bb" providerId="AD" clId="Web-{F284102F-73E1-3F29-E97A-8EF93EACA296}" dt="2024-03-22T07:53:14.184" v="30" actId="20577"/>
          <ac:spMkLst>
            <pc:docMk/>
            <pc:sldMk cId="2969373007" sldId="266"/>
            <ac:spMk id="61" creationId="{1FBFD96C-9F33-1531-B3E0-BC768CA8055E}"/>
          </ac:spMkLst>
        </pc:spChg>
        <pc:picChg chg="add mod">
          <ac:chgData name="Aswini Kumar Motapothula" userId="S::aswinikumar@edunetfoundation.org::8849ae8d-bc89-4217-899c-9440ffcae5bb" providerId="AD" clId="Web-{F284102F-73E1-3F29-E97A-8EF93EACA296}" dt="2024-03-22T07:53:35.059" v="34" actId="14100"/>
          <ac:picMkLst>
            <pc:docMk/>
            <pc:sldMk cId="2969373007" sldId="266"/>
            <ac:picMk id="4" creationId="{69FBD248-F491-EDF0-A8C3-4F85C2177ED4}"/>
          </ac:picMkLst>
        </pc:picChg>
        <pc:picChg chg="del">
          <ac:chgData name="Aswini Kumar Motapothula" userId="S::aswinikumar@edunetfoundation.org::8849ae8d-bc89-4217-899c-9440ffcae5bb" providerId="AD" clId="Web-{F284102F-73E1-3F29-E97A-8EF93EACA296}" dt="2024-03-22T07:51:21.370" v="0"/>
          <ac:picMkLst>
            <pc:docMk/>
            <pc:sldMk cId="2969373007" sldId="266"/>
            <ac:picMk id="7" creationId="{A0A03668-069B-5F63-7AD7-CD5268075742}"/>
          </ac:picMkLst>
        </pc:picChg>
        <pc:picChg chg="add mod">
          <ac:chgData name="Aswini Kumar Motapothula" userId="S::aswinikumar@edunetfoundation.org::8849ae8d-bc89-4217-899c-9440ffcae5bb" providerId="AD" clId="Web-{F284102F-73E1-3F29-E97A-8EF93EACA296}" dt="2024-03-22T08:07:45.554" v="141" actId="1076"/>
          <ac:picMkLst>
            <pc:docMk/>
            <pc:sldMk cId="2969373007" sldId="266"/>
            <ac:picMk id="13" creationId="{D850E40E-5232-B369-3535-67AC188369BA}"/>
          </ac:picMkLst>
        </pc:picChg>
        <pc:picChg chg="del">
          <ac:chgData name="Aswini Kumar Motapothula" userId="S::aswinikumar@edunetfoundation.org::8849ae8d-bc89-4217-899c-9440ffcae5bb" providerId="AD" clId="Web-{F284102F-73E1-3F29-E97A-8EF93EACA296}" dt="2024-03-22T08:07:22.647" v="137"/>
          <ac:picMkLst>
            <pc:docMk/>
            <pc:sldMk cId="2969373007" sldId="266"/>
            <ac:picMk id="22" creationId="{DB5B2F97-8F08-52EF-B7DF-90E261164382}"/>
          </ac:picMkLst>
        </pc:picChg>
      </pc:sldChg>
      <pc:sldChg chg="addSp delSp modSp add replId">
        <pc:chgData name="Aswini Kumar Motapothula" userId="S::aswinikumar@edunetfoundation.org::8849ae8d-bc89-4217-899c-9440ffcae5bb" providerId="AD" clId="Web-{F284102F-73E1-3F29-E97A-8EF93EACA296}" dt="2024-03-22T08:18:20.827" v="221" actId="20577"/>
        <pc:sldMkLst>
          <pc:docMk/>
          <pc:sldMk cId="406278149" sldId="267"/>
        </pc:sldMkLst>
        <pc:spChg chg="mod">
          <ac:chgData name="Aswini Kumar Motapothula" userId="S::aswinikumar@edunetfoundation.org::8849ae8d-bc89-4217-899c-9440ffcae5bb" providerId="AD" clId="Web-{F284102F-73E1-3F29-E97A-8EF93EACA296}" dt="2024-03-22T08:15:11.184" v="192" actId="1076"/>
          <ac:spMkLst>
            <pc:docMk/>
            <pc:sldMk cId="406278149" sldId="267"/>
            <ac:spMk id="12" creationId="{03D5D176-745F-9BE2-9BF3-078034519D27}"/>
          </ac:spMkLst>
        </pc:spChg>
        <pc:spChg chg="mod">
          <ac:chgData name="Aswini Kumar Motapothula" userId="S::aswinikumar@edunetfoundation.org::8849ae8d-bc89-4217-899c-9440ffcae5bb" providerId="AD" clId="Web-{F284102F-73E1-3F29-E97A-8EF93EACA296}" dt="2024-03-22T08:16:36.435" v="206" actId="20577"/>
          <ac:spMkLst>
            <pc:docMk/>
            <pc:sldMk cId="406278149" sldId="267"/>
            <ac:spMk id="14" creationId="{777DC1F0-B9B3-4013-741B-5C0378C1C483}"/>
          </ac:spMkLst>
        </pc:spChg>
        <pc:spChg chg="mod">
          <ac:chgData name="Aswini Kumar Motapothula" userId="S::aswinikumar@edunetfoundation.org::8849ae8d-bc89-4217-899c-9440ffcae5bb" providerId="AD" clId="Web-{F284102F-73E1-3F29-E97A-8EF93EACA296}" dt="2024-03-22T08:16:58.467" v="209" actId="20577"/>
          <ac:spMkLst>
            <pc:docMk/>
            <pc:sldMk cId="406278149" sldId="267"/>
            <ac:spMk id="16" creationId="{44C1768C-FB7A-07D1-8179-DBF54D2E5FA4}"/>
          </ac:spMkLst>
        </pc:spChg>
        <pc:spChg chg="mod">
          <ac:chgData name="Aswini Kumar Motapothula" userId="S::aswinikumar@edunetfoundation.org::8849ae8d-bc89-4217-899c-9440ffcae5bb" providerId="AD" clId="Web-{F284102F-73E1-3F29-E97A-8EF93EACA296}" dt="2024-03-22T08:18:20.827" v="221" actId="20577"/>
          <ac:spMkLst>
            <pc:docMk/>
            <pc:sldMk cId="406278149" sldId="267"/>
            <ac:spMk id="20" creationId="{CFB4AFA8-7704-BB74-AD87-B9FAAA7755A8}"/>
          </ac:spMkLst>
        </pc:spChg>
        <pc:spChg chg="mod">
          <ac:chgData name="Aswini Kumar Motapothula" userId="S::aswinikumar@edunetfoundation.org::8849ae8d-bc89-4217-899c-9440ffcae5bb" providerId="AD" clId="Web-{F284102F-73E1-3F29-E97A-8EF93EACA296}" dt="2024-03-22T08:15:29.512" v="204" actId="20577"/>
          <ac:spMkLst>
            <pc:docMk/>
            <pc:sldMk cId="406278149" sldId="267"/>
            <ac:spMk id="61" creationId="{1FBFD96C-9F33-1531-B3E0-BC768CA8055E}"/>
          </ac:spMkLst>
        </pc:spChg>
        <pc:picChg chg="del">
          <ac:chgData name="Aswini Kumar Motapothula" userId="S::aswinikumar@edunetfoundation.org::8849ae8d-bc89-4217-899c-9440ffcae5bb" providerId="AD" clId="Web-{F284102F-73E1-3F29-E97A-8EF93EACA296}" dt="2024-03-22T08:11:03.197" v="155"/>
          <ac:picMkLst>
            <pc:docMk/>
            <pc:sldMk cId="406278149" sldId="267"/>
            <ac:picMk id="4" creationId="{69FBD248-F491-EDF0-A8C3-4F85C2177ED4}"/>
          </ac:picMkLst>
        </pc:picChg>
        <pc:picChg chg="add mod">
          <ac:chgData name="Aswini Kumar Motapothula" userId="S::aswinikumar@edunetfoundation.org::8849ae8d-bc89-4217-899c-9440ffcae5bb" providerId="AD" clId="Web-{F284102F-73E1-3F29-E97A-8EF93EACA296}" dt="2024-03-22T08:11:23.588" v="160" actId="1076"/>
          <ac:picMkLst>
            <pc:docMk/>
            <pc:sldMk cId="406278149" sldId="267"/>
            <ac:picMk id="7" creationId="{29292F19-BF73-F9FB-72A6-90205E51907E}"/>
          </ac:picMkLst>
        </pc:picChg>
        <pc:picChg chg="del">
          <ac:chgData name="Aswini Kumar Motapothula" userId="S::aswinikumar@edunetfoundation.org::8849ae8d-bc89-4217-899c-9440ffcae5bb" providerId="AD" clId="Web-{F284102F-73E1-3F29-E97A-8EF93EACA296}" dt="2024-03-22T08:14:53.246" v="166"/>
          <ac:picMkLst>
            <pc:docMk/>
            <pc:sldMk cId="406278149" sldId="267"/>
            <ac:picMk id="13" creationId="{D850E40E-5232-B369-3535-67AC188369BA}"/>
          </ac:picMkLst>
        </pc:picChg>
        <pc:picChg chg="add mod">
          <ac:chgData name="Aswini Kumar Motapothula" userId="S::aswinikumar@edunetfoundation.org::8849ae8d-bc89-4217-899c-9440ffcae5bb" providerId="AD" clId="Web-{F284102F-73E1-3F29-E97A-8EF93EACA296}" dt="2024-03-22T08:17:48.920" v="214" actId="1076"/>
          <ac:picMkLst>
            <pc:docMk/>
            <pc:sldMk cId="406278149" sldId="267"/>
            <ac:picMk id="15" creationId="{85D7D2B2-F31A-A465-72F0-A3760DC2F4EA}"/>
          </ac:picMkLst>
        </pc:picChg>
      </pc:sldChg>
    </pc:docChg>
  </pc:docChgLst>
  <pc:docChgLst>
    <pc:chgData name="Nanthini Mohan" userId="S::nanthini@edunetfoundation.org::474bc158-19d5-47aa-903e-624d37a0a8e0" providerId="AD" clId="Web-{5DA3AA2C-5F94-406E-7F49-1F1F5DB99261}"/>
    <pc:docChg chg="addSld delSld">
      <pc:chgData name="Nanthini Mohan" userId="S::nanthini@edunetfoundation.org::474bc158-19d5-47aa-903e-624d37a0a8e0" providerId="AD" clId="Web-{5DA3AA2C-5F94-406E-7F49-1F1F5DB99261}" dt="2024-03-22T11:22:03.860" v="4"/>
      <pc:docMkLst>
        <pc:docMk/>
      </pc:docMkLst>
      <pc:sldChg chg="add del">
        <pc:chgData name="Nanthini Mohan" userId="S::nanthini@edunetfoundation.org::474bc158-19d5-47aa-903e-624d37a0a8e0" providerId="AD" clId="Web-{5DA3AA2C-5F94-406E-7F49-1F1F5DB99261}" dt="2024-03-22T11:22:03.860" v="4"/>
        <pc:sldMkLst>
          <pc:docMk/>
          <pc:sldMk cId="3611199678" sldId="265"/>
        </pc:sldMkLst>
      </pc:sldChg>
    </pc:docChg>
  </pc:docChgLst>
  <pc:docChgLst>
    <pc:chgData name="Nanthini Mohan" userId="S::nanthini@edunetfoundation.org::474bc158-19d5-47aa-903e-624d37a0a8e0" providerId="AD" clId="Web-{FB2365F9-1118-B10B-A655-B3235650010B}"/>
    <pc:docChg chg="addSld delSld">
      <pc:chgData name="Nanthini Mohan" userId="S::nanthini@edunetfoundation.org::474bc158-19d5-47aa-903e-624d37a0a8e0" providerId="AD" clId="Web-{FB2365F9-1118-B10B-A655-B3235650010B}" dt="2024-03-21T11:24:08.739" v="2"/>
      <pc:docMkLst>
        <pc:docMk/>
      </pc:docMkLst>
      <pc:sldChg chg="new del">
        <pc:chgData name="Nanthini Mohan" userId="S::nanthini@edunetfoundation.org::474bc158-19d5-47aa-903e-624d37a0a8e0" providerId="AD" clId="Web-{FB2365F9-1118-B10B-A655-B3235650010B}" dt="2024-03-21T11:24:08.739" v="2"/>
        <pc:sldMkLst>
          <pc:docMk/>
          <pc:sldMk cId="890017509" sldId="262"/>
        </pc:sldMkLst>
      </pc:sldChg>
      <pc:sldChg chg="add replId">
        <pc:chgData name="Nanthini Mohan" userId="S::nanthini@edunetfoundation.org::474bc158-19d5-47aa-903e-624d37a0a8e0" providerId="AD" clId="Web-{FB2365F9-1118-B10B-A655-B3235650010B}" dt="2024-03-21T11:24:07.568" v="1"/>
        <pc:sldMkLst>
          <pc:docMk/>
          <pc:sldMk cId="3095135732" sldId="263"/>
        </pc:sldMkLst>
      </pc:sldChg>
    </pc:docChg>
  </pc:docChgLst>
  <pc:docChgLst>
    <pc:chgData name="Vignesh Muthuvelan" userId="S::vignesh@edunetfoundation.org::4bba1e78-7f47-423f-a071-b783ac2aa66f" providerId="AD" clId="Web-{A0BAAF69-8746-CC69-C142-9A1D69182C0E}"/>
    <pc:docChg chg="addSld modSld sldOrd">
      <pc:chgData name="Vignesh Muthuvelan" userId="S::vignesh@edunetfoundation.org::4bba1e78-7f47-423f-a071-b783ac2aa66f" providerId="AD" clId="Web-{A0BAAF69-8746-CC69-C142-9A1D69182C0E}" dt="2024-03-21T15:03:42.101" v="74"/>
      <pc:docMkLst>
        <pc:docMk/>
      </pc:docMkLst>
      <pc:sldChg chg="ord">
        <pc:chgData name="Vignesh Muthuvelan" userId="S::vignesh@edunetfoundation.org::4bba1e78-7f47-423f-a071-b783ac2aa66f" providerId="AD" clId="Web-{A0BAAF69-8746-CC69-C142-9A1D69182C0E}" dt="2024-03-21T14:54:16.545" v="6"/>
        <pc:sldMkLst>
          <pc:docMk/>
          <pc:sldMk cId="4197583690" sldId="261"/>
        </pc:sldMkLst>
      </pc:sldChg>
      <pc:sldChg chg="modSp add modNotes">
        <pc:chgData name="Vignesh Muthuvelan" userId="S::vignesh@edunetfoundation.org::4bba1e78-7f47-423f-a071-b783ac2aa66f" providerId="AD" clId="Web-{A0BAAF69-8746-CC69-C142-9A1D69182C0E}" dt="2024-03-21T15:03:42.101" v="74"/>
        <pc:sldMkLst>
          <pc:docMk/>
          <pc:sldMk cId="1275206892" sldId="264"/>
        </pc:sldMkLst>
        <pc:spChg chg="mod">
          <ac:chgData name="Vignesh Muthuvelan" userId="S::vignesh@edunetfoundation.org::4bba1e78-7f47-423f-a071-b783ac2aa66f" providerId="AD" clId="Web-{A0BAAF69-8746-CC69-C142-9A1D69182C0E}" dt="2024-03-21T15:03:42.101" v="74"/>
          <ac:spMkLst>
            <pc:docMk/>
            <pc:sldMk cId="1275206892" sldId="264"/>
            <ac:spMk id="16" creationId="{44C1768C-FB7A-07D1-8179-DBF54D2E5FA4}"/>
          </ac:spMkLst>
        </pc:spChg>
        <pc:spChg chg="mod">
          <ac:chgData name="Vignesh Muthuvelan" userId="S::vignesh@edunetfoundation.org::4bba1e78-7f47-423f-a071-b783ac2aa66f" providerId="AD" clId="Web-{A0BAAF69-8746-CC69-C142-9A1D69182C0E}" dt="2024-03-21T15:01:16.771" v="70" actId="20577"/>
          <ac:spMkLst>
            <pc:docMk/>
            <pc:sldMk cId="1275206892" sldId="264"/>
            <ac:spMk id="20" creationId="{CFB4AFA8-7704-BB74-AD87-B9FAAA7755A8}"/>
          </ac:spMkLst>
        </pc:spChg>
      </pc:sldChg>
    </pc:docChg>
  </pc:docChgLst>
  <pc:docChgLst>
    <pc:chgData name="Uzma Sardar" userId="S::uzma@edunetfoundation.org::890a7be9-5a0a-41fe-80e8-7700810bf9d6" providerId="AD" clId="Web-{37F27E2E-5AA1-010F-548B-1048DFC7E5DF}"/>
    <pc:docChg chg="addSld">
      <pc:chgData name="Uzma Sardar" userId="S::uzma@edunetfoundation.org::890a7be9-5a0a-41fe-80e8-7700810bf9d6" providerId="AD" clId="Web-{37F27E2E-5AA1-010F-548B-1048DFC7E5DF}" dt="2024-04-12T10:53:56.703" v="0"/>
      <pc:docMkLst>
        <pc:docMk/>
      </pc:docMkLst>
      <pc:sldChg chg="new">
        <pc:chgData name="Uzma Sardar" userId="S::uzma@edunetfoundation.org::890a7be9-5a0a-41fe-80e8-7700810bf9d6" providerId="AD" clId="Web-{37F27E2E-5AA1-010F-548B-1048DFC7E5DF}" dt="2024-04-12T10:53:56.703" v="0"/>
        <pc:sldMkLst>
          <pc:docMk/>
          <pc:sldMk cId="2150120644" sldId="275"/>
        </pc:sldMkLst>
      </pc:sldChg>
    </pc:docChg>
  </pc:docChgLst>
  <pc:docChgLst>
    <pc:chgData name="Aswini Kumar Motapothula" userId="S::aswinikumar@edunetfoundation.org::8849ae8d-bc89-4217-899c-9440ffcae5bb" providerId="AD" clId="Web-{8CA2072D-CB48-6050-97E9-007B2703B2A8}"/>
    <pc:docChg chg="addSld delSld modSld">
      <pc:chgData name="Aswini Kumar Motapothula" userId="S::aswinikumar@edunetfoundation.org::8849ae8d-bc89-4217-899c-9440ffcae5bb" providerId="AD" clId="Web-{8CA2072D-CB48-6050-97E9-007B2703B2A8}" dt="2024-03-22T04:44:45.958" v="17"/>
      <pc:docMkLst>
        <pc:docMk/>
      </pc:docMkLst>
      <pc:sldChg chg="addSp delSp modSp del">
        <pc:chgData name="Aswini Kumar Motapothula" userId="S::aswinikumar@edunetfoundation.org::8849ae8d-bc89-4217-899c-9440ffcae5bb" providerId="AD" clId="Web-{8CA2072D-CB48-6050-97E9-007B2703B2A8}" dt="2024-03-22T04:44:45.958" v="17"/>
        <pc:sldMkLst>
          <pc:docMk/>
          <pc:sldMk cId="3095135732" sldId="263"/>
        </pc:sldMkLst>
        <pc:spChg chg="mod">
          <ac:chgData name="Aswini Kumar Motapothula" userId="S::aswinikumar@edunetfoundation.org::8849ae8d-bc89-4217-899c-9440ffcae5bb" providerId="AD" clId="Web-{8CA2072D-CB48-6050-97E9-007B2703B2A8}" dt="2024-03-22T04:22:24.666" v="10" actId="20577"/>
          <ac:spMkLst>
            <pc:docMk/>
            <pc:sldMk cId="3095135732" sldId="263"/>
            <ac:spMk id="20" creationId="{CFB4AFA8-7704-BB74-AD87-B9FAAA7755A8}"/>
          </ac:spMkLst>
        </pc:spChg>
        <pc:picChg chg="del">
          <ac:chgData name="Aswini Kumar Motapothula" userId="S::aswinikumar@edunetfoundation.org::8849ae8d-bc89-4217-899c-9440ffcae5bb" providerId="AD" clId="Web-{8CA2072D-CB48-6050-97E9-007B2703B2A8}" dt="2024-03-22T04:22:27.432" v="11"/>
          <ac:picMkLst>
            <pc:docMk/>
            <pc:sldMk cId="3095135732" sldId="263"/>
            <ac:picMk id="7" creationId="{A0A03668-069B-5F63-7AD7-CD5268075742}"/>
          </ac:picMkLst>
        </pc:picChg>
        <pc:picChg chg="add mod">
          <ac:chgData name="Aswini Kumar Motapothula" userId="S::aswinikumar@edunetfoundation.org::8849ae8d-bc89-4217-899c-9440ffcae5bb" providerId="AD" clId="Web-{8CA2072D-CB48-6050-97E9-007B2703B2A8}" dt="2024-03-22T04:22:59.760" v="16" actId="1076"/>
          <ac:picMkLst>
            <pc:docMk/>
            <pc:sldMk cId="3095135732" sldId="263"/>
            <ac:picMk id="11" creationId="{17155F55-CC47-0484-F0A1-56656F78B445}"/>
          </ac:picMkLst>
        </pc:picChg>
      </pc:sldChg>
      <pc:sldChg chg="add replId">
        <pc:chgData name="Aswini Kumar Motapothula" userId="S::aswinikumar@edunetfoundation.org::8849ae8d-bc89-4217-899c-9440ffcae5bb" providerId="AD" clId="Web-{8CA2072D-CB48-6050-97E9-007B2703B2A8}" dt="2024-03-22T04:18:52.069" v="0"/>
        <pc:sldMkLst>
          <pc:docMk/>
          <pc:sldMk cId="2969373007" sldId="266"/>
        </pc:sldMkLst>
      </pc:sldChg>
    </pc:docChg>
  </pc:docChgLst>
  <pc:docChgLst>
    <pc:chgData name="Vikash Prajapati" userId="S::vprajapati@edunetfoundation.org::c591e709-5004-468c-a84a-6a01e6e692d3" providerId="AD" clId="Web-{3FB9E85A-E46C-B5E4-9004-10BCD1639B27}"/>
    <pc:docChg chg="addSld delSld modSld">
      <pc:chgData name="Vikash Prajapati" userId="S::vprajapati@edunetfoundation.org::c591e709-5004-468c-a84a-6a01e6e692d3" providerId="AD" clId="Web-{3FB9E85A-E46C-B5E4-9004-10BCD1639B27}" dt="2024-04-12T12:20:07.714" v="352" actId="1076"/>
      <pc:docMkLst>
        <pc:docMk/>
      </pc:docMkLst>
      <pc:sldChg chg="addSp delSp modSp add replId">
        <pc:chgData name="Vikash Prajapati" userId="S::vprajapati@edunetfoundation.org::c591e709-5004-468c-a84a-6a01e6e692d3" providerId="AD" clId="Web-{3FB9E85A-E46C-B5E4-9004-10BCD1639B27}" dt="2024-04-12T12:09:09.954" v="329"/>
        <pc:sldMkLst>
          <pc:docMk/>
          <pc:sldMk cId="3763368146" sldId="276"/>
        </pc:sldMkLst>
        <pc:spChg chg="mod">
          <ac:chgData name="Vikash Prajapati" userId="S::vprajapati@edunetfoundation.org::c591e709-5004-468c-a84a-6a01e6e692d3" providerId="AD" clId="Web-{3FB9E85A-E46C-B5E4-9004-10BCD1639B27}" dt="2024-04-12T11:36:28.436" v="188" actId="20577"/>
          <ac:spMkLst>
            <pc:docMk/>
            <pc:sldMk cId="3763368146" sldId="276"/>
            <ac:spMk id="3" creationId="{90D11215-6F23-5F6A-B752-EFAEA10952FD}"/>
          </ac:spMkLst>
        </pc:spChg>
        <pc:spChg chg="mod">
          <ac:chgData name="Vikash Prajapati" userId="S::vprajapati@edunetfoundation.org::c591e709-5004-468c-a84a-6a01e6e692d3" providerId="AD" clId="Web-{3FB9E85A-E46C-B5E4-9004-10BCD1639B27}" dt="2024-04-12T11:36:48.077" v="197" actId="14100"/>
          <ac:spMkLst>
            <pc:docMk/>
            <pc:sldMk cId="3763368146" sldId="276"/>
            <ac:spMk id="12" creationId="{03D5D176-745F-9BE2-9BF3-078034519D27}"/>
          </ac:spMkLst>
        </pc:spChg>
        <pc:spChg chg="add del">
          <ac:chgData name="Vikash Prajapati" userId="S::vprajapati@edunetfoundation.org::c591e709-5004-468c-a84a-6a01e6e692d3" providerId="AD" clId="Web-{3FB9E85A-E46C-B5E4-9004-10BCD1639B27}" dt="2024-04-12T11:20:45.026" v="7"/>
          <ac:spMkLst>
            <pc:docMk/>
            <pc:sldMk cId="3763368146" sldId="276"/>
            <ac:spMk id="13" creationId="{6D05F9F7-6C55-8A78-A4E3-4AF88AD51E97}"/>
          </ac:spMkLst>
        </pc:spChg>
        <pc:spChg chg="add del mod">
          <ac:chgData name="Vikash Prajapati" userId="S::vprajapati@edunetfoundation.org::c591e709-5004-468c-a84a-6a01e6e692d3" providerId="AD" clId="Web-{3FB9E85A-E46C-B5E4-9004-10BCD1639B27}" dt="2024-04-12T12:09:09.954" v="329"/>
          <ac:spMkLst>
            <pc:docMk/>
            <pc:sldMk cId="3763368146" sldId="276"/>
            <ac:spMk id="14" creationId="{7072243F-CB4C-5D0F-2721-98E6C6818F0C}"/>
          </ac:spMkLst>
        </pc:spChg>
        <pc:spChg chg="mod">
          <ac:chgData name="Vikash Prajapati" userId="S::vprajapati@edunetfoundation.org::c591e709-5004-468c-a84a-6a01e6e692d3" providerId="AD" clId="Web-{3FB9E85A-E46C-B5E4-9004-10BCD1639B27}" dt="2024-04-12T11:37:21.155" v="207" actId="20577"/>
          <ac:spMkLst>
            <pc:docMk/>
            <pc:sldMk cId="3763368146" sldId="276"/>
            <ac:spMk id="16" creationId="{44C1768C-FB7A-07D1-8179-DBF54D2E5FA4}"/>
          </ac:spMkLst>
        </pc:spChg>
        <pc:spChg chg="mod">
          <ac:chgData name="Vikash Prajapati" userId="S::vprajapati@edunetfoundation.org::c591e709-5004-468c-a84a-6a01e6e692d3" providerId="AD" clId="Web-{3FB9E85A-E46C-B5E4-9004-10BCD1639B27}" dt="2024-04-12T11:37:16.952" v="204" actId="20577"/>
          <ac:spMkLst>
            <pc:docMk/>
            <pc:sldMk cId="3763368146" sldId="276"/>
            <ac:spMk id="20" creationId="{CFB4AFA8-7704-BB74-AD87-B9FAAA7755A8}"/>
          </ac:spMkLst>
        </pc:spChg>
        <pc:spChg chg="mod">
          <ac:chgData name="Vikash Prajapati" userId="S::vprajapati@edunetfoundation.org::c591e709-5004-468c-a84a-6a01e6e692d3" providerId="AD" clId="Web-{3FB9E85A-E46C-B5E4-9004-10BCD1639B27}" dt="2024-04-12T11:36:56.702" v="199" actId="1076"/>
          <ac:spMkLst>
            <pc:docMk/>
            <pc:sldMk cId="3763368146" sldId="276"/>
            <ac:spMk id="39" creationId="{00000000-0000-0000-0000-000000000000}"/>
          </ac:spMkLst>
        </pc:spChg>
        <pc:spChg chg="mod">
          <ac:chgData name="Vikash Prajapati" userId="S::vprajapati@edunetfoundation.org::c591e709-5004-468c-a84a-6a01e6e692d3" providerId="AD" clId="Web-{3FB9E85A-E46C-B5E4-9004-10BCD1639B27}" dt="2024-04-12T11:41:32.882" v="234" actId="20577"/>
          <ac:spMkLst>
            <pc:docMk/>
            <pc:sldMk cId="3763368146" sldId="276"/>
            <ac:spMk id="61" creationId="{1FBFD96C-9F33-1531-B3E0-BC768CA8055E}"/>
          </ac:spMkLst>
        </pc:spChg>
        <pc:graphicFrameChg chg="del">
          <ac:chgData name="Vikash Prajapati" userId="S::vprajapati@edunetfoundation.org::c591e709-5004-468c-a84a-6a01e6e692d3" providerId="AD" clId="Web-{3FB9E85A-E46C-B5E4-9004-10BCD1639B27}" dt="2024-04-12T11:21:12.199" v="24"/>
          <ac:graphicFrameMkLst>
            <pc:docMk/>
            <pc:sldMk cId="3763368146" sldId="276"/>
            <ac:graphicFrameMk id="17" creationId="{CE1192C2-162A-E5E7-4D8C-AA7A0488F178}"/>
          </ac:graphicFrameMkLst>
        </pc:graphicFrameChg>
        <pc:picChg chg="add mod">
          <ac:chgData name="Vikash Prajapati" userId="S::vprajapati@edunetfoundation.org::c591e709-5004-468c-a84a-6a01e6e692d3" providerId="AD" clId="Web-{3FB9E85A-E46C-B5E4-9004-10BCD1639B27}" dt="2024-04-12T11:57:26.537" v="284" actId="14100"/>
          <ac:picMkLst>
            <pc:docMk/>
            <pc:sldMk cId="3763368146" sldId="276"/>
            <ac:picMk id="7" creationId="{370ABED8-CE63-5357-243D-00CBAA82EC0F}"/>
          </ac:picMkLst>
        </pc:picChg>
        <pc:picChg chg="del">
          <ac:chgData name="Vikash Prajapati" userId="S::vprajapati@edunetfoundation.org::c591e709-5004-468c-a84a-6a01e6e692d3" providerId="AD" clId="Web-{3FB9E85A-E46C-B5E4-9004-10BCD1639B27}" dt="2024-04-12T11:20:33.307" v="5"/>
          <ac:picMkLst>
            <pc:docMk/>
            <pc:sldMk cId="3763368146" sldId="276"/>
            <ac:picMk id="7" creationId="{867FC0EC-EF24-F648-68E5-A569C5796942}"/>
          </ac:picMkLst>
        </pc:picChg>
        <pc:picChg chg="add del mod">
          <ac:chgData name="Vikash Prajapati" userId="S::vprajapati@edunetfoundation.org::c591e709-5004-468c-a84a-6a01e6e692d3" providerId="AD" clId="Web-{3FB9E85A-E46C-B5E4-9004-10BCD1639B27}" dt="2024-04-12T12:08:25.376" v="323"/>
          <ac:picMkLst>
            <pc:docMk/>
            <pc:sldMk cId="3763368146" sldId="276"/>
            <ac:picMk id="11" creationId="{5D5414D0-5A2F-BABF-6E85-27838DACDB32}"/>
          </ac:picMkLst>
        </pc:picChg>
        <pc:picChg chg="del">
          <ac:chgData name="Vikash Prajapati" userId="S::vprajapati@edunetfoundation.org::c591e709-5004-468c-a84a-6a01e6e692d3" providerId="AD" clId="Web-{3FB9E85A-E46C-B5E4-9004-10BCD1639B27}" dt="2024-04-12T11:20:15.666" v="3"/>
          <ac:picMkLst>
            <pc:docMk/>
            <pc:sldMk cId="3763368146" sldId="276"/>
            <ac:picMk id="11" creationId="{B36284E1-953D-5D30-AC11-8B3C6A4AF961}"/>
          </ac:picMkLst>
        </pc:picChg>
        <pc:picChg chg="add mod">
          <ac:chgData name="Vikash Prajapati" userId="S::vprajapati@edunetfoundation.org::c591e709-5004-468c-a84a-6a01e6e692d3" providerId="AD" clId="Web-{3FB9E85A-E46C-B5E4-9004-10BCD1639B27}" dt="2024-04-12T12:09:09.173" v="328" actId="1076"/>
          <ac:picMkLst>
            <pc:docMk/>
            <pc:sldMk cId="3763368146" sldId="276"/>
            <ac:picMk id="13" creationId="{C1101D92-68B3-0C78-F801-67433B17EF23}"/>
          </ac:picMkLst>
        </pc:picChg>
      </pc:sldChg>
      <pc:sldChg chg="addSp delSp modSp add replId">
        <pc:chgData name="Vikash Prajapati" userId="S::vprajapati@edunetfoundation.org::c591e709-5004-468c-a84a-6a01e6e692d3" providerId="AD" clId="Web-{3FB9E85A-E46C-B5E4-9004-10BCD1639B27}" dt="2024-04-12T12:10:31.128" v="334" actId="1076"/>
        <pc:sldMkLst>
          <pc:docMk/>
          <pc:sldMk cId="764892996" sldId="277"/>
        </pc:sldMkLst>
        <pc:spChg chg="mod">
          <ac:chgData name="Vikash Prajapati" userId="S::vprajapati@edunetfoundation.org::c591e709-5004-468c-a84a-6a01e6e692d3" providerId="AD" clId="Web-{3FB9E85A-E46C-B5E4-9004-10BCD1639B27}" dt="2024-04-12T11:38:41.157" v="211" actId="20577"/>
          <ac:spMkLst>
            <pc:docMk/>
            <pc:sldMk cId="764892996" sldId="277"/>
            <ac:spMk id="3" creationId="{90D11215-6F23-5F6A-B752-EFAEA10952FD}"/>
          </ac:spMkLst>
        </pc:spChg>
        <pc:spChg chg="mod">
          <ac:chgData name="Vikash Prajapati" userId="S::vprajapati@edunetfoundation.org::c591e709-5004-468c-a84a-6a01e6e692d3" providerId="AD" clId="Web-{3FB9E85A-E46C-B5E4-9004-10BCD1639B27}" dt="2024-04-12T11:39:11.079" v="219" actId="20577"/>
          <ac:spMkLst>
            <pc:docMk/>
            <pc:sldMk cId="764892996" sldId="277"/>
            <ac:spMk id="12" creationId="{03D5D176-745F-9BE2-9BF3-078034519D27}"/>
          </ac:spMkLst>
        </pc:spChg>
        <pc:spChg chg="add del mod">
          <ac:chgData name="Vikash Prajapati" userId="S::vprajapati@edunetfoundation.org::c591e709-5004-468c-a84a-6a01e6e692d3" providerId="AD" clId="Web-{3FB9E85A-E46C-B5E4-9004-10BCD1639B27}" dt="2024-04-12T12:08:11.032" v="318"/>
          <ac:spMkLst>
            <pc:docMk/>
            <pc:sldMk cId="764892996" sldId="277"/>
            <ac:spMk id="13" creationId="{44DCC4AC-D017-F118-8434-74837FF92911}"/>
          </ac:spMkLst>
        </pc:spChg>
        <pc:spChg chg="mod">
          <ac:chgData name="Vikash Prajapati" userId="S::vprajapati@edunetfoundation.org::c591e709-5004-468c-a84a-6a01e6e692d3" providerId="AD" clId="Web-{3FB9E85A-E46C-B5E4-9004-10BCD1639B27}" dt="2024-04-12T11:39:26.955" v="229" actId="20577"/>
          <ac:spMkLst>
            <pc:docMk/>
            <pc:sldMk cId="764892996" sldId="277"/>
            <ac:spMk id="16" creationId="{44C1768C-FB7A-07D1-8179-DBF54D2E5FA4}"/>
          </ac:spMkLst>
        </pc:spChg>
        <pc:spChg chg="mod">
          <ac:chgData name="Vikash Prajapati" userId="S::vprajapati@edunetfoundation.org::c591e709-5004-468c-a84a-6a01e6e692d3" providerId="AD" clId="Web-{3FB9E85A-E46C-B5E4-9004-10BCD1639B27}" dt="2024-04-12T11:39:22.720" v="224" actId="20577"/>
          <ac:spMkLst>
            <pc:docMk/>
            <pc:sldMk cId="764892996" sldId="277"/>
            <ac:spMk id="20" creationId="{CFB4AFA8-7704-BB74-AD87-B9FAAA7755A8}"/>
          </ac:spMkLst>
        </pc:spChg>
        <pc:spChg chg="mod">
          <ac:chgData name="Vikash Prajapati" userId="S::vprajapati@edunetfoundation.org::c591e709-5004-468c-a84a-6a01e6e692d3" providerId="AD" clId="Web-{3FB9E85A-E46C-B5E4-9004-10BCD1639B27}" dt="2024-04-12T12:05:15.295" v="312" actId="14100"/>
          <ac:spMkLst>
            <pc:docMk/>
            <pc:sldMk cId="764892996" sldId="277"/>
            <ac:spMk id="39" creationId="{00000000-0000-0000-0000-000000000000}"/>
          </ac:spMkLst>
        </pc:spChg>
        <pc:spChg chg="mod">
          <ac:chgData name="Vikash Prajapati" userId="S::vprajapati@edunetfoundation.org::c591e709-5004-468c-a84a-6a01e6e692d3" providerId="AD" clId="Web-{3FB9E85A-E46C-B5E4-9004-10BCD1639B27}" dt="2024-04-12T11:39:48.193" v="230" actId="20577"/>
          <ac:spMkLst>
            <pc:docMk/>
            <pc:sldMk cId="764892996" sldId="277"/>
            <ac:spMk id="61" creationId="{1FBFD96C-9F33-1531-B3E0-BC768CA8055E}"/>
          </ac:spMkLst>
        </pc:spChg>
        <pc:graphicFrameChg chg="del">
          <ac:chgData name="Vikash Prajapati" userId="S::vprajapati@edunetfoundation.org::c591e709-5004-468c-a84a-6a01e6e692d3" providerId="AD" clId="Web-{3FB9E85A-E46C-B5E4-9004-10BCD1639B27}" dt="2024-04-12T11:25:55.032" v="71"/>
          <ac:graphicFrameMkLst>
            <pc:docMk/>
            <pc:sldMk cId="764892996" sldId="277"/>
            <ac:graphicFrameMk id="17" creationId="{CE1192C2-162A-E5E7-4D8C-AA7A0488F178}"/>
          </ac:graphicFrameMkLst>
        </pc:graphicFrameChg>
        <pc:picChg chg="del">
          <ac:chgData name="Vikash Prajapati" userId="S::vprajapati@edunetfoundation.org::c591e709-5004-468c-a84a-6a01e6e692d3" providerId="AD" clId="Web-{3FB9E85A-E46C-B5E4-9004-10BCD1639B27}" dt="2024-04-12T11:26:31.236" v="105"/>
          <ac:picMkLst>
            <pc:docMk/>
            <pc:sldMk cId="764892996" sldId="277"/>
            <ac:picMk id="7" creationId="{867FC0EC-EF24-F648-68E5-A569C5796942}"/>
          </ac:picMkLst>
        </pc:picChg>
        <pc:picChg chg="add mod">
          <ac:chgData name="Vikash Prajapati" userId="S::vprajapati@edunetfoundation.org::c591e709-5004-468c-a84a-6a01e6e692d3" providerId="AD" clId="Web-{3FB9E85A-E46C-B5E4-9004-10BCD1639B27}" dt="2024-04-12T12:00:13.118" v="288" actId="1076"/>
          <ac:picMkLst>
            <pc:docMk/>
            <pc:sldMk cId="764892996" sldId="277"/>
            <ac:picMk id="7" creationId="{C93352AB-8325-EEAE-E172-CEC5462216EE}"/>
          </ac:picMkLst>
        </pc:picChg>
        <pc:picChg chg="add del mod">
          <ac:chgData name="Vikash Prajapati" userId="S::vprajapati@edunetfoundation.org::c591e709-5004-468c-a84a-6a01e6e692d3" providerId="AD" clId="Web-{3FB9E85A-E46C-B5E4-9004-10BCD1639B27}" dt="2024-04-12T12:08:07.110" v="317"/>
          <ac:picMkLst>
            <pc:docMk/>
            <pc:sldMk cId="764892996" sldId="277"/>
            <ac:picMk id="11" creationId="{8AC2FB7A-AE1D-E127-EB63-AC863453DA53}"/>
          </ac:picMkLst>
        </pc:picChg>
        <pc:picChg chg="del">
          <ac:chgData name="Vikash Prajapati" userId="S::vprajapati@edunetfoundation.org::c591e709-5004-468c-a84a-6a01e6e692d3" providerId="AD" clId="Web-{3FB9E85A-E46C-B5E4-9004-10BCD1639B27}" dt="2024-04-12T11:27:58.472" v="122"/>
          <ac:picMkLst>
            <pc:docMk/>
            <pc:sldMk cId="764892996" sldId="277"/>
            <ac:picMk id="11" creationId="{B36284E1-953D-5D30-AC11-8B3C6A4AF961}"/>
          </ac:picMkLst>
        </pc:picChg>
        <pc:picChg chg="add mod">
          <ac:chgData name="Vikash Prajapati" userId="S::vprajapati@edunetfoundation.org::c591e709-5004-468c-a84a-6a01e6e692d3" providerId="AD" clId="Web-{3FB9E85A-E46C-B5E4-9004-10BCD1639B27}" dt="2024-04-12T12:10:31.128" v="334" actId="1076"/>
          <ac:picMkLst>
            <pc:docMk/>
            <pc:sldMk cId="764892996" sldId="277"/>
            <ac:picMk id="14" creationId="{1389D6C3-901E-E0C6-EC0D-C108A79F243A}"/>
          </ac:picMkLst>
        </pc:picChg>
      </pc:sldChg>
      <pc:sldChg chg="addSp delSp modSp add del replId">
        <pc:chgData name="Vikash Prajapati" userId="S::vprajapati@edunetfoundation.org::c591e709-5004-468c-a84a-6a01e6e692d3" providerId="AD" clId="Web-{3FB9E85A-E46C-B5E4-9004-10BCD1639B27}" dt="2024-04-12T11:46:45.465" v="237"/>
        <pc:sldMkLst>
          <pc:docMk/>
          <pc:sldMk cId="1189859354" sldId="278"/>
        </pc:sldMkLst>
        <pc:spChg chg="mod">
          <ac:chgData name="Vikash Prajapati" userId="S::vprajapati@edunetfoundation.org::c591e709-5004-468c-a84a-6a01e6e692d3" providerId="AD" clId="Web-{3FB9E85A-E46C-B5E4-9004-10BCD1639B27}" dt="2024-04-12T11:28:57.255" v="133" actId="20577"/>
          <ac:spMkLst>
            <pc:docMk/>
            <pc:sldMk cId="1189859354" sldId="278"/>
            <ac:spMk id="3" creationId="{90D11215-6F23-5F6A-B752-EFAEA10952FD}"/>
          </ac:spMkLst>
        </pc:spChg>
        <pc:spChg chg="mod">
          <ac:chgData name="Vikash Prajapati" userId="S::vprajapati@edunetfoundation.org::c591e709-5004-468c-a84a-6a01e6e692d3" providerId="AD" clId="Web-{3FB9E85A-E46C-B5E4-9004-10BCD1639B27}" dt="2024-04-12T11:29:34.521" v="163" actId="20577"/>
          <ac:spMkLst>
            <pc:docMk/>
            <pc:sldMk cId="1189859354" sldId="278"/>
            <ac:spMk id="12" creationId="{03D5D176-745F-9BE2-9BF3-078034519D27}"/>
          </ac:spMkLst>
        </pc:spChg>
        <pc:spChg chg="add mod">
          <ac:chgData name="Vikash Prajapati" userId="S::vprajapati@edunetfoundation.org::c591e709-5004-468c-a84a-6a01e6e692d3" providerId="AD" clId="Web-{3FB9E85A-E46C-B5E4-9004-10BCD1639B27}" dt="2024-04-12T11:29:54.271" v="180" actId="20577"/>
          <ac:spMkLst>
            <pc:docMk/>
            <pc:sldMk cId="1189859354" sldId="278"/>
            <ac:spMk id="13" creationId="{DCE08D42-3E48-04CE-B7E8-9A95FBAE3608}"/>
          </ac:spMkLst>
        </pc:spChg>
        <pc:spChg chg="mod">
          <ac:chgData name="Vikash Prajapati" userId="S::vprajapati@edunetfoundation.org::c591e709-5004-468c-a84a-6a01e6e692d3" providerId="AD" clId="Web-{3FB9E85A-E46C-B5E4-9004-10BCD1639B27}" dt="2024-04-12T11:27:52.660" v="121" actId="20577"/>
          <ac:spMkLst>
            <pc:docMk/>
            <pc:sldMk cId="1189859354" sldId="278"/>
            <ac:spMk id="61" creationId="{1FBFD96C-9F33-1531-B3E0-BC768CA8055E}"/>
          </ac:spMkLst>
        </pc:spChg>
        <pc:graphicFrameChg chg="mod modGraphic">
          <ac:chgData name="Vikash Prajapati" userId="S::vprajapati@edunetfoundation.org::c591e709-5004-468c-a84a-6a01e6e692d3" providerId="AD" clId="Web-{3FB9E85A-E46C-B5E4-9004-10BCD1639B27}" dt="2024-04-12T11:29:22.693" v="156"/>
          <ac:graphicFrameMkLst>
            <pc:docMk/>
            <pc:sldMk cId="1189859354" sldId="278"/>
            <ac:graphicFrameMk id="17" creationId="{CE1192C2-162A-E5E7-4D8C-AA7A0488F178}"/>
          </ac:graphicFrameMkLst>
        </pc:graphicFrameChg>
        <pc:picChg chg="del">
          <ac:chgData name="Vikash Prajapati" userId="S::vprajapati@edunetfoundation.org::c591e709-5004-468c-a84a-6a01e6e692d3" providerId="AD" clId="Web-{3FB9E85A-E46C-B5E4-9004-10BCD1639B27}" dt="2024-04-12T11:29:37.255" v="164"/>
          <ac:picMkLst>
            <pc:docMk/>
            <pc:sldMk cId="1189859354" sldId="278"/>
            <ac:picMk id="7" creationId="{867FC0EC-EF24-F648-68E5-A569C5796942}"/>
          </ac:picMkLst>
        </pc:picChg>
        <pc:picChg chg="del">
          <ac:chgData name="Vikash Prajapati" userId="S::vprajapati@edunetfoundation.org::c591e709-5004-468c-a84a-6a01e6e692d3" providerId="AD" clId="Web-{3FB9E85A-E46C-B5E4-9004-10BCD1639B27}" dt="2024-04-12T11:28:13.316" v="123"/>
          <ac:picMkLst>
            <pc:docMk/>
            <pc:sldMk cId="1189859354" sldId="278"/>
            <ac:picMk id="11" creationId="{B36284E1-953D-5D30-AC11-8B3C6A4AF961}"/>
          </ac:picMkLst>
        </pc:picChg>
      </pc:sldChg>
      <pc:sldChg chg="add del replId">
        <pc:chgData name="Vikash Prajapati" userId="S::vprajapati@edunetfoundation.org::c591e709-5004-468c-a84a-6a01e6e692d3" providerId="AD" clId="Web-{3FB9E85A-E46C-B5E4-9004-10BCD1639B27}" dt="2024-04-12T11:46:44.746" v="236"/>
        <pc:sldMkLst>
          <pc:docMk/>
          <pc:sldMk cId="781485584" sldId="279"/>
        </pc:sldMkLst>
      </pc:sldChg>
      <pc:sldChg chg="add del replId">
        <pc:chgData name="Vikash Prajapati" userId="S::vprajapati@edunetfoundation.org::c591e709-5004-468c-a84a-6a01e6e692d3" providerId="AD" clId="Web-{3FB9E85A-E46C-B5E4-9004-10BCD1639B27}" dt="2024-04-12T11:30:02.303" v="181"/>
        <pc:sldMkLst>
          <pc:docMk/>
          <pc:sldMk cId="2762366238" sldId="279"/>
        </pc:sldMkLst>
      </pc:sldChg>
      <pc:sldChg chg="add del replId">
        <pc:chgData name="Vikash Prajapati" userId="S::vprajapati@edunetfoundation.org::c591e709-5004-468c-a84a-6a01e6e692d3" providerId="AD" clId="Web-{3FB9E85A-E46C-B5E4-9004-10BCD1639B27}" dt="2024-04-12T11:30:04.459" v="182"/>
        <pc:sldMkLst>
          <pc:docMk/>
          <pc:sldMk cId="266487872" sldId="280"/>
        </pc:sldMkLst>
      </pc:sldChg>
      <pc:sldChg chg="add del replId">
        <pc:chgData name="Vikash Prajapati" userId="S::vprajapati@edunetfoundation.org::c591e709-5004-468c-a84a-6a01e6e692d3" providerId="AD" clId="Web-{3FB9E85A-E46C-B5E4-9004-10BCD1639B27}" dt="2024-04-12T11:46:43.324" v="235"/>
        <pc:sldMkLst>
          <pc:docMk/>
          <pc:sldMk cId="2945770798" sldId="280"/>
        </pc:sldMkLst>
      </pc:sldChg>
      <pc:sldChg chg="addSp delSp modSp add replId">
        <pc:chgData name="Vikash Prajapati" userId="S::vprajapati@edunetfoundation.org::c591e709-5004-468c-a84a-6a01e6e692d3" providerId="AD" clId="Web-{3FB9E85A-E46C-B5E4-9004-10BCD1639B27}" dt="2024-04-12T12:11:52.972" v="340" actId="14100"/>
        <pc:sldMkLst>
          <pc:docMk/>
          <pc:sldMk cId="3213358334" sldId="283"/>
        </pc:sldMkLst>
        <pc:spChg chg="add del mod topLvl">
          <ac:chgData name="Vikash Prajapati" userId="S::vprajapati@edunetfoundation.org::c591e709-5004-468c-a84a-6a01e6e692d3" providerId="AD" clId="Web-{3FB9E85A-E46C-B5E4-9004-10BCD1639B27}" dt="2024-04-12T11:53:06.158" v="269"/>
          <ac:spMkLst>
            <pc:docMk/>
            <pc:sldMk cId="3213358334" sldId="283"/>
            <ac:spMk id="9" creationId="{00000000-0000-0000-0000-000000000000}"/>
          </ac:spMkLst>
        </pc:spChg>
        <pc:spChg chg="mod topLvl">
          <ac:chgData name="Vikash Prajapati" userId="S::vprajapati@edunetfoundation.org::c591e709-5004-468c-a84a-6a01e6e692d3" providerId="AD" clId="Web-{3FB9E85A-E46C-B5E4-9004-10BCD1639B27}" dt="2024-04-12T11:53:06.158" v="269"/>
          <ac:spMkLst>
            <pc:docMk/>
            <pc:sldMk cId="3213358334" sldId="283"/>
            <ac:spMk id="10" creationId="{00000000-0000-0000-0000-000000000000}"/>
          </ac:spMkLst>
        </pc:spChg>
        <pc:spChg chg="mod">
          <ac:chgData name="Vikash Prajapati" userId="S::vprajapati@edunetfoundation.org::c591e709-5004-468c-a84a-6a01e6e692d3" providerId="AD" clId="Web-{3FB9E85A-E46C-B5E4-9004-10BCD1639B27}" dt="2024-04-12T11:49:06.889" v="253" actId="20577"/>
          <ac:spMkLst>
            <pc:docMk/>
            <pc:sldMk cId="3213358334" sldId="283"/>
            <ac:spMk id="12" creationId="{03D5D176-745F-9BE2-9BF3-078034519D27}"/>
          </ac:spMkLst>
        </pc:spChg>
        <pc:spChg chg="del mod">
          <ac:chgData name="Vikash Prajapati" userId="S::vprajapati@edunetfoundation.org::c591e709-5004-468c-a84a-6a01e6e692d3" providerId="AD" clId="Web-{3FB9E85A-E46C-B5E4-9004-10BCD1639B27}" dt="2024-04-12T12:11:41.285" v="336"/>
          <ac:spMkLst>
            <pc:docMk/>
            <pc:sldMk cId="3213358334" sldId="283"/>
            <ac:spMk id="13" creationId="{44DCC4AC-D017-F118-8434-74837FF92911}"/>
          </ac:spMkLst>
        </pc:spChg>
        <pc:spChg chg="mod">
          <ac:chgData name="Vikash Prajapati" userId="S::vprajapati@edunetfoundation.org::c591e709-5004-468c-a84a-6a01e6e692d3" providerId="AD" clId="Web-{3FB9E85A-E46C-B5E4-9004-10BCD1639B27}" dt="2024-04-12T11:48:34.873" v="247" actId="20577"/>
          <ac:spMkLst>
            <pc:docMk/>
            <pc:sldMk cId="3213358334" sldId="283"/>
            <ac:spMk id="16" creationId="{44C1768C-FB7A-07D1-8179-DBF54D2E5FA4}"/>
          </ac:spMkLst>
        </pc:spChg>
        <pc:spChg chg="mod">
          <ac:chgData name="Vikash Prajapati" userId="S::vprajapati@edunetfoundation.org::c591e709-5004-468c-a84a-6a01e6e692d3" providerId="AD" clId="Web-{3FB9E85A-E46C-B5E4-9004-10BCD1639B27}" dt="2024-04-12T11:48:10.435" v="243" actId="20577"/>
          <ac:spMkLst>
            <pc:docMk/>
            <pc:sldMk cId="3213358334" sldId="283"/>
            <ac:spMk id="20" creationId="{CFB4AFA8-7704-BB74-AD87-B9FAAA7755A8}"/>
          </ac:spMkLst>
        </pc:spChg>
        <pc:spChg chg="mod">
          <ac:chgData name="Vikash Prajapati" userId="S::vprajapati@edunetfoundation.org::c591e709-5004-468c-a84a-6a01e6e692d3" providerId="AD" clId="Web-{3FB9E85A-E46C-B5E4-9004-10BCD1639B27}" dt="2024-04-12T11:50:14.062" v="263" actId="1076"/>
          <ac:spMkLst>
            <pc:docMk/>
            <pc:sldMk cId="3213358334" sldId="283"/>
            <ac:spMk id="39" creationId="{00000000-0000-0000-0000-000000000000}"/>
          </ac:spMkLst>
        </pc:spChg>
        <pc:spChg chg="mod">
          <ac:chgData name="Vikash Prajapati" userId="S::vprajapati@edunetfoundation.org::c591e709-5004-468c-a84a-6a01e6e692d3" providerId="AD" clId="Web-{3FB9E85A-E46C-B5E4-9004-10BCD1639B27}" dt="2024-04-12T11:48:50.061" v="250" actId="20577"/>
          <ac:spMkLst>
            <pc:docMk/>
            <pc:sldMk cId="3213358334" sldId="283"/>
            <ac:spMk id="61" creationId="{1FBFD96C-9F33-1531-B3E0-BC768CA8055E}"/>
          </ac:spMkLst>
        </pc:spChg>
        <pc:grpChg chg="add del">
          <ac:chgData name="Vikash Prajapati" userId="S::vprajapati@edunetfoundation.org::c591e709-5004-468c-a84a-6a01e6e692d3" providerId="AD" clId="Web-{3FB9E85A-E46C-B5E4-9004-10BCD1639B27}" dt="2024-04-12T11:53:06.158" v="269"/>
          <ac:grpSpMkLst>
            <pc:docMk/>
            <pc:sldMk cId="3213358334" sldId="283"/>
            <ac:grpSpMk id="8" creationId="{00000000-0000-0000-0000-000000000000}"/>
          </ac:grpSpMkLst>
        </pc:grpChg>
        <pc:picChg chg="add del mod">
          <ac:chgData name="Vikash Prajapati" userId="S::vprajapati@edunetfoundation.org::c591e709-5004-468c-a84a-6a01e6e692d3" providerId="AD" clId="Web-{3FB9E85A-E46C-B5E4-9004-10BCD1639B27}" dt="2024-04-12T11:52:49.627" v="267"/>
          <ac:picMkLst>
            <pc:docMk/>
            <pc:sldMk cId="3213358334" sldId="283"/>
            <ac:picMk id="7" creationId="{6FB71E05-8A72-EEB0-7797-5F693A1A4C26}"/>
          </ac:picMkLst>
        </pc:picChg>
        <pc:picChg chg="add mod">
          <ac:chgData name="Vikash Prajapati" userId="S::vprajapati@edunetfoundation.org::c591e709-5004-468c-a84a-6a01e6e692d3" providerId="AD" clId="Web-{3FB9E85A-E46C-B5E4-9004-10BCD1639B27}" dt="2024-04-12T11:53:46.222" v="276" actId="14100"/>
          <ac:picMkLst>
            <pc:docMk/>
            <pc:sldMk cId="3213358334" sldId="283"/>
            <ac:picMk id="11" creationId="{74CF2ED1-D280-6D81-F0A8-F0561FAE366C}"/>
          </ac:picMkLst>
        </pc:picChg>
        <pc:picChg chg="add mod">
          <ac:chgData name="Vikash Prajapati" userId="S::vprajapati@edunetfoundation.org::c591e709-5004-468c-a84a-6a01e6e692d3" providerId="AD" clId="Web-{3FB9E85A-E46C-B5E4-9004-10BCD1639B27}" dt="2024-04-12T12:11:52.972" v="340" actId="14100"/>
          <ac:picMkLst>
            <pc:docMk/>
            <pc:sldMk cId="3213358334" sldId="283"/>
            <ac:picMk id="14" creationId="{EF5268C2-BA64-2D49-D5F3-6DF58C02825C}"/>
          </ac:picMkLst>
        </pc:picChg>
      </pc:sldChg>
      <pc:sldChg chg="addSp delSp modSp add replId">
        <pc:chgData name="Vikash Prajapati" userId="S::vprajapati@edunetfoundation.org::c591e709-5004-468c-a84a-6a01e6e692d3" providerId="AD" clId="Web-{3FB9E85A-E46C-B5E4-9004-10BCD1639B27}" dt="2024-04-12T12:20:07.714" v="352" actId="1076"/>
        <pc:sldMkLst>
          <pc:docMk/>
          <pc:sldMk cId="1802519830" sldId="284"/>
        </pc:sldMkLst>
        <pc:spChg chg="mod">
          <ac:chgData name="Vikash Prajapati" userId="S::vprajapati@edunetfoundation.org::c591e709-5004-468c-a84a-6a01e6e692d3" providerId="AD" clId="Web-{3FB9E85A-E46C-B5E4-9004-10BCD1639B27}" dt="2024-04-12T12:03:57.950" v="304" actId="20577"/>
          <ac:spMkLst>
            <pc:docMk/>
            <pc:sldMk cId="1802519830" sldId="284"/>
            <ac:spMk id="12" creationId="{03D5D176-745F-9BE2-9BF3-078034519D27}"/>
          </ac:spMkLst>
        </pc:spChg>
        <pc:spChg chg="del mod">
          <ac:chgData name="Vikash Prajapati" userId="S::vprajapati@edunetfoundation.org::c591e709-5004-468c-a84a-6a01e6e692d3" providerId="AD" clId="Web-{3FB9E85A-E46C-B5E4-9004-10BCD1639B27}" dt="2024-04-12T12:16:12.086" v="342"/>
          <ac:spMkLst>
            <pc:docMk/>
            <pc:sldMk cId="1802519830" sldId="284"/>
            <ac:spMk id="13" creationId="{44DCC4AC-D017-F118-8434-74837FF92911}"/>
          </ac:spMkLst>
        </pc:spChg>
        <pc:spChg chg="mod">
          <ac:chgData name="Vikash Prajapati" userId="S::vprajapati@edunetfoundation.org::c591e709-5004-468c-a84a-6a01e6e692d3" providerId="AD" clId="Web-{3FB9E85A-E46C-B5E4-9004-10BCD1639B27}" dt="2024-04-12T12:02:59.449" v="297" actId="20577"/>
          <ac:spMkLst>
            <pc:docMk/>
            <pc:sldMk cId="1802519830" sldId="284"/>
            <ac:spMk id="16" creationId="{44C1768C-FB7A-07D1-8179-DBF54D2E5FA4}"/>
          </ac:spMkLst>
        </pc:spChg>
        <pc:spChg chg="mod">
          <ac:chgData name="Vikash Prajapati" userId="S::vprajapati@edunetfoundation.org::c591e709-5004-468c-a84a-6a01e6e692d3" providerId="AD" clId="Web-{3FB9E85A-E46C-B5E4-9004-10BCD1639B27}" dt="2024-04-12T12:02:49.996" v="293" actId="20577"/>
          <ac:spMkLst>
            <pc:docMk/>
            <pc:sldMk cId="1802519830" sldId="284"/>
            <ac:spMk id="20" creationId="{CFB4AFA8-7704-BB74-AD87-B9FAAA7755A8}"/>
          </ac:spMkLst>
        </pc:spChg>
        <pc:spChg chg="mod">
          <ac:chgData name="Vikash Prajapati" userId="S::vprajapati@edunetfoundation.org::c591e709-5004-468c-a84a-6a01e6e692d3" providerId="AD" clId="Web-{3FB9E85A-E46C-B5E4-9004-10BCD1639B27}" dt="2024-04-12T12:04:00.981" v="305" actId="20577"/>
          <ac:spMkLst>
            <pc:docMk/>
            <pc:sldMk cId="1802519830" sldId="284"/>
            <ac:spMk id="39" creationId="{00000000-0000-0000-0000-000000000000}"/>
          </ac:spMkLst>
        </pc:spChg>
        <pc:spChg chg="mod">
          <ac:chgData name="Vikash Prajapati" userId="S::vprajapati@edunetfoundation.org::c591e709-5004-468c-a84a-6a01e6e692d3" providerId="AD" clId="Web-{3FB9E85A-E46C-B5E4-9004-10BCD1639B27}" dt="2024-04-12T12:03:43.184" v="302" actId="20577"/>
          <ac:spMkLst>
            <pc:docMk/>
            <pc:sldMk cId="1802519830" sldId="284"/>
            <ac:spMk id="61" creationId="{1FBFD96C-9F33-1531-B3E0-BC768CA8055E}"/>
          </ac:spMkLst>
        </pc:spChg>
        <pc:picChg chg="add mod">
          <ac:chgData name="Vikash Prajapati" userId="S::vprajapati@edunetfoundation.org::c591e709-5004-468c-a84a-6a01e6e692d3" providerId="AD" clId="Web-{3FB9E85A-E46C-B5E4-9004-10BCD1639B27}" dt="2024-04-12T12:16:24.727" v="345" actId="1076"/>
          <ac:picMkLst>
            <pc:docMk/>
            <pc:sldMk cId="1802519830" sldId="284"/>
            <ac:picMk id="7" creationId="{4D985591-E17A-1952-D985-93D9F07A22AF}"/>
          </ac:picMkLst>
        </pc:picChg>
        <pc:picChg chg="del">
          <ac:chgData name="Vikash Prajapati" userId="S::vprajapati@edunetfoundation.org::c591e709-5004-468c-a84a-6a01e6e692d3" providerId="AD" clId="Web-{3FB9E85A-E46C-B5E4-9004-10BCD1639B27}" dt="2024-04-12T12:12:44.301" v="341"/>
          <ac:picMkLst>
            <pc:docMk/>
            <pc:sldMk cId="1802519830" sldId="284"/>
            <ac:picMk id="11" creationId="{74CF2ED1-D280-6D81-F0A8-F0561FAE366C}"/>
          </ac:picMkLst>
        </pc:picChg>
        <pc:picChg chg="add mod">
          <ac:chgData name="Vikash Prajapati" userId="S::vprajapati@edunetfoundation.org::c591e709-5004-468c-a84a-6a01e6e692d3" providerId="AD" clId="Web-{3FB9E85A-E46C-B5E4-9004-10BCD1639B27}" dt="2024-04-12T12:20:07.714" v="352" actId="1076"/>
          <ac:picMkLst>
            <pc:docMk/>
            <pc:sldMk cId="1802519830" sldId="284"/>
            <ac:picMk id="14" creationId="{83B70F50-034D-F7EF-92E0-08D55CC6B247}"/>
          </ac:picMkLst>
        </pc:picChg>
      </pc:sldChg>
    </pc:docChg>
  </pc:docChgLst>
  <pc:docChgLst>
    <pc:chgData name="Vignesh Muthuvelan" userId="S::vignesh@edunetfoundation.org::4bba1e78-7f47-423f-a071-b783ac2aa66f" providerId="AD" clId="Web-{C8948806-F6AD-4E07-34E4-AAEEAD1882AE}"/>
    <pc:docChg chg="addSld delSld sldOrd">
      <pc:chgData name="Vignesh Muthuvelan" userId="S::vignesh@edunetfoundation.org::4bba1e78-7f47-423f-a071-b783ac2aa66f" providerId="AD" clId="Web-{C8948806-F6AD-4E07-34E4-AAEEAD1882AE}" dt="2024-04-12T08:55:44.880" v="3"/>
      <pc:docMkLst>
        <pc:docMk/>
      </pc:docMkLst>
      <pc:sldChg chg="ord">
        <pc:chgData name="Vignesh Muthuvelan" userId="S::vignesh@edunetfoundation.org::4bba1e78-7f47-423f-a071-b783ac2aa66f" providerId="AD" clId="Web-{C8948806-F6AD-4E07-34E4-AAEEAD1882AE}" dt="2024-04-12T08:55:44.880" v="3"/>
        <pc:sldMkLst>
          <pc:docMk/>
          <pc:sldMk cId="3277691701" sldId="268"/>
        </pc:sldMkLst>
      </pc:sldChg>
      <pc:sldChg chg="add del">
        <pc:chgData name="Vignesh Muthuvelan" userId="S::vignesh@edunetfoundation.org::4bba1e78-7f47-423f-a071-b783ac2aa66f" providerId="AD" clId="Web-{C8948806-F6AD-4E07-34E4-AAEEAD1882AE}" dt="2024-04-12T08:55:03.239" v="1"/>
        <pc:sldMkLst>
          <pc:docMk/>
          <pc:sldMk cId="786576595" sldId="270"/>
        </pc:sldMkLst>
      </pc:sldChg>
      <pc:sldChg chg="add">
        <pc:chgData name="Vignesh Muthuvelan" userId="S::vignesh@edunetfoundation.org::4bba1e78-7f47-423f-a071-b783ac2aa66f" providerId="AD" clId="Web-{C8948806-F6AD-4E07-34E4-AAEEAD1882AE}" dt="2024-04-12T08:55:32.005" v="2"/>
        <pc:sldMkLst>
          <pc:docMk/>
          <pc:sldMk cId="4204551029" sldId="270"/>
        </pc:sldMkLst>
      </pc:sldChg>
    </pc:docChg>
  </pc:docChgLst>
  <pc:docChgLst>
    <pc:chgData name="Vignesh Muthuvelan" userId="S::vignesh@edunetfoundation.org::4bba1e78-7f47-423f-a071-b783ac2aa66f" providerId="AD" clId="Web-{0A1D3B54-A9AE-5643-7871-8E3248DFBFC8}"/>
    <pc:docChg chg="modSld">
      <pc:chgData name="Vignesh Muthuvelan" userId="S::vignesh@edunetfoundation.org::4bba1e78-7f47-423f-a071-b783ac2aa66f" providerId="AD" clId="Web-{0A1D3B54-A9AE-5643-7871-8E3248DFBFC8}" dt="2024-03-21T15:05:40.386" v="12" actId="20577"/>
      <pc:docMkLst>
        <pc:docMk/>
      </pc:docMkLst>
      <pc:sldChg chg="modSp">
        <pc:chgData name="Vignesh Muthuvelan" userId="S::vignesh@edunetfoundation.org::4bba1e78-7f47-423f-a071-b783ac2aa66f" providerId="AD" clId="Web-{0A1D3B54-A9AE-5643-7871-8E3248DFBFC8}" dt="2024-03-21T15:05:40.386" v="12" actId="20577"/>
        <pc:sldMkLst>
          <pc:docMk/>
          <pc:sldMk cId="1275206892" sldId="264"/>
        </pc:sldMkLst>
        <pc:spChg chg="mod">
          <ac:chgData name="Vignesh Muthuvelan" userId="S::vignesh@edunetfoundation.org::4bba1e78-7f47-423f-a071-b783ac2aa66f" providerId="AD" clId="Web-{0A1D3B54-A9AE-5643-7871-8E3248DFBFC8}" dt="2024-03-21T15:05:40.386" v="12" actId="20577"/>
          <ac:spMkLst>
            <pc:docMk/>
            <pc:sldMk cId="1275206892" sldId="264"/>
            <ac:spMk id="20" creationId="{CFB4AFA8-7704-BB74-AD87-B9FAAA7755A8}"/>
          </ac:spMkLst>
        </pc:spChg>
        <pc:picChg chg="mod">
          <ac:chgData name="Vignesh Muthuvelan" userId="S::vignesh@edunetfoundation.org::4bba1e78-7f47-423f-a071-b783ac2aa66f" providerId="AD" clId="Web-{0A1D3B54-A9AE-5643-7871-8E3248DFBFC8}" dt="2024-03-21T15:05:03.292" v="0" actId="1076"/>
          <ac:picMkLst>
            <pc:docMk/>
            <pc:sldMk cId="1275206892" sldId="264"/>
            <ac:picMk id="13" creationId="{57E53E73-2296-8DC5-8237-296084E53332}"/>
          </ac:picMkLst>
        </pc:picChg>
      </pc:sldChg>
    </pc:docChg>
  </pc:docChgLst>
  <pc:docChgLst>
    <pc:chgData name="Vignesh Muthuvelan" userId="S::vignesh@edunetfoundation.org::4bba1e78-7f47-423f-a071-b783ac2aa66f" providerId="AD" clId="Web-{7B048C8E-66E6-C405-ECAC-F541698730DF}"/>
    <pc:docChg chg="addSld modSld">
      <pc:chgData name="Vignesh Muthuvelan" userId="S::vignesh@edunetfoundation.org::4bba1e78-7f47-423f-a071-b783ac2aa66f" providerId="AD" clId="Web-{7B048C8E-66E6-C405-ECAC-F541698730DF}" dt="2024-04-12T11:36:41.033" v="28"/>
      <pc:docMkLst>
        <pc:docMk/>
      </pc:docMkLst>
      <pc:sldChg chg="modNotes">
        <pc:chgData name="Vignesh Muthuvelan" userId="S::vignesh@edunetfoundation.org::4bba1e78-7f47-423f-a071-b783ac2aa66f" providerId="AD" clId="Web-{7B048C8E-66E6-C405-ECAC-F541698730DF}" dt="2024-04-12T11:35:54.080" v="15"/>
        <pc:sldMkLst>
          <pc:docMk/>
          <pc:sldMk cId="4204551029" sldId="270"/>
        </pc:sldMkLst>
      </pc:sldChg>
      <pc:sldChg chg="add modNotes">
        <pc:chgData name="Vignesh Muthuvelan" userId="S::vignesh@edunetfoundation.org::4bba1e78-7f47-423f-a071-b783ac2aa66f" providerId="AD" clId="Web-{7B048C8E-66E6-C405-ECAC-F541698730DF}" dt="2024-04-12T11:36:41.033" v="28"/>
        <pc:sldMkLst>
          <pc:docMk/>
          <pc:sldMk cId="2533350479" sldId="281"/>
        </pc:sldMkLst>
      </pc:sldChg>
      <pc:sldChg chg="add">
        <pc:chgData name="Vignesh Muthuvelan" userId="S::vignesh@edunetfoundation.org::4bba1e78-7f47-423f-a071-b783ac2aa66f" providerId="AD" clId="Web-{7B048C8E-66E6-C405-ECAC-F541698730DF}" dt="2024-04-12T11:35:06.360" v="1"/>
        <pc:sldMkLst>
          <pc:docMk/>
          <pc:sldMk cId="4200521881" sldId="282"/>
        </pc:sldMkLst>
      </pc:sldChg>
    </pc:docChg>
  </pc:docChgLst>
  <pc:docChgLst>
    <pc:chgData name="Sami Ahmad" userId="b14f3dff-e8e4-4f7d-8131-f3b1c21dc151" providerId="ADAL" clId="{A9134B55-50C0-4B63-9245-65BFEF07D8A0}"/>
    <pc:docChg chg="custSel modSld">
      <pc:chgData name="Sami Ahmad" userId="b14f3dff-e8e4-4f7d-8131-f3b1c21dc151" providerId="ADAL" clId="{A9134B55-50C0-4B63-9245-65BFEF07D8A0}" dt="2024-03-22T05:56:34.092" v="76"/>
      <pc:docMkLst>
        <pc:docMk/>
      </pc:docMkLst>
      <pc:sldChg chg="delSp modSp mod">
        <pc:chgData name="Sami Ahmad" userId="b14f3dff-e8e4-4f7d-8131-f3b1c21dc151" providerId="ADAL" clId="{A9134B55-50C0-4B63-9245-65BFEF07D8A0}" dt="2024-03-22T05:56:09.654" v="70" actId="1076"/>
        <pc:sldMkLst>
          <pc:docMk/>
          <pc:sldMk cId="4197583690" sldId="261"/>
        </pc:sldMkLst>
        <pc:spChg chg="mod">
          <ac:chgData name="Sami Ahmad" userId="b14f3dff-e8e4-4f7d-8131-f3b1c21dc151" providerId="ADAL" clId="{A9134B55-50C0-4B63-9245-65BFEF07D8A0}" dt="2024-03-22T05:48:29.121" v="63" actId="20577"/>
          <ac:spMkLst>
            <pc:docMk/>
            <pc:sldMk cId="4197583690" sldId="261"/>
            <ac:spMk id="20" creationId="{CFB4AFA8-7704-BB74-AD87-B9FAAA7755A8}"/>
          </ac:spMkLst>
        </pc:spChg>
        <pc:spChg chg="mod">
          <ac:chgData name="Sami Ahmad" userId="b14f3dff-e8e4-4f7d-8131-f3b1c21dc151" providerId="ADAL" clId="{A9134B55-50C0-4B63-9245-65BFEF07D8A0}" dt="2024-03-22T05:56:09.654" v="70" actId="1076"/>
          <ac:spMkLst>
            <pc:docMk/>
            <pc:sldMk cId="4197583690" sldId="261"/>
            <ac:spMk id="61" creationId="{1FBFD96C-9F33-1531-B3E0-BC768CA8055E}"/>
          </ac:spMkLst>
        </pc:spChg>
        <pc:picChg chg="del">
          <ac:chgData name="Sami Ahmad" userId="b14f3dff-e8e4-4f7d-8131-f3b1c21dc151" providerId="ADAL" clId="{A9134B55-50C0-4B63-9245-65BFEF07D8A0}" dt="2024-03-22T05:55:59.439" v="67" actId="478"/>
          <ac:picMkLst>
            <pc:docMk/>
            <pc:sldMk cId="4197583690" sldId="261"/>
            <ac:picMk id="4" creationId="{48EE1AAE-A247-97F4-4634-4F9D36CD1472}"/>
          </ac:picMkLst>
        </pc:picChg>
      </pc:sldChg>
      <pc:sldChg chg="addSp delSp modSp mod">
        <pc:chgData name="Sami Ahmad" userId="b14f3dff-e8e4-4f7d-8131-f3b1c21dc151" providerId="ADAL" clId="{A9134B55-50C0-4B63-9245-65BFEF07D8A0}" dt="2024-03-22T05:56:25.616" v="72"/>
        <pc:sldMkLst>
          <pc:docMk/>
          <pc:sldMk cId="1275206892" sldId="264"/>
        </pc:sldMkLst>
        <pc:spChg chg="mod">
          <ac:chgData name="Sami Ahmad" userId="b14f3dff-e8e4-4f7d-8131-f3b1c21dc151" providerId="ADAL" clId="{A9134B55-50C0-4B63-9245-65BFEF07D8A0}" dt="2024-03-22T05:47:35.653" v="58" actId="122"/>
          <ac:spMkLst>
            <pc:docMk/>
            <pc:sldMk cId="1275206892" sldId="264"/>
            <ac:spMk id="16" creationId="{44C1768C-FB7A-07D1-8179-DBF54D2E5FA4}"/>
          </ac:spMkLst>
        </pc:spChg>
        <pc:spChg chg="mod">
          <ac:chgData name="Sami Ahmad" userId="b14f3dff-e8e4-4f7d-8131-f3b1c21dc151" providerId="ADAL" clId="{A9134B55-50C0-4B63-9245-65BFEF07D8A0}" dt="2024-03-22T05:47:38.511" v="59" actId="122"/>
          <ac:spMkLst>
            <pc:docMk/>
            <pc:sldMk cId="1275206892" sldId="264"/>
            <ac:spMk id="20" creationId="{CFB4AFA8-7704-BB74-AD87-B9FAAA7755A8}"/>
          </ac:spMkLst>
        </pc:spChg>
        <pc:spChg chg="mod">
          <ac:chgData name="Sami Ahmad" userId="b14f3dff-e8e4-4f7d-8131-f3b1c21dc151" providerId="ADAL" clId="{A9134B55-50C0-4B63-9245-65BFEF07D8A0}" dt="2024-03-22T05:55:32.987" v="65" actId="255"/>
          <ac:spMkLst>
            <pc:docMk/>
            <pc:sldMk cId="1275206892" sldId="264"/>
            <ac:spMk id="61" creationId="{1FBFD96C-9F33-1531-B3E0-BC768CA8055E}"/>
          </ac:spMkLst>
        </pc:spChg>
        <pc:picChg chg="add mod">
          <ac:chgData name="Sami Ahmad" userId="b14f3dff-e8e4-4f7d-8131-f3b1c21dc151" providerId="ADAL" clId="{A9134B55-50C0-4B63-9245-65BFEF07D8A0}" dt="2024-03-22T05:56:25.616" v="72"/>
          <ac:picMkLst>
            <pc:docMk/>
            <pc:sldMk cId="1275206892" sldId="264"/>
            <ac:picMk id="4" creationId="{6BCF08CA-91D4-FEC6-FF47-422B8A2DFB42}"/>
          </ac:picMkLst>
        </pc:picChg>
        <pc:picChg chg="mod">
          <ac:chgData name="Sami Ahmad" userId="b14f3dff-e8e4-4f7d-8131-f3b1c21dc151" providerId="ADAL" clId="{A9134B55-50C0-4B63-9245-65BFEF07D8A0}" dt="2024-03-22T05:48:06.302" v="62" actId="1076"/>
          <ac:picMkLst>
            <pc:docMk/>
            <pc:sldMk cId="1275206892" sldId="264"/>
            <ac:picMk id="15" creationId="{3E5AF396-F879-58D1-9F58-0C05FA8EFEC8}"/>
          </ac:picMkLst>
        </pc:picChg>
        <pc:picChg chg="mod">
          <ac:chgData name="Sami Ahmad" userId="b14f3dff-e8e4-4f7d-8131-f3b1c21dc151" providerId="ADAL" clId="{A9134B55-50C0-4B63-9245-65BFEF07D8A0}" dt="2024-03-22T05:47:56.144" v="61" actId="1076"/>
          <ac:picMkLst>
            <pc:docMk/>
            <pc:sldMk cId="1275206892" sldId="264"/>
            <ac:picMk id="17" creationId="{512051F9-7455-BCD6-D713-F5954E96C55C}"/>
          </ac:picMkLst>
        </pc:picChg>
        <pc:picChg chg="del">
          <ac:chgData name="Sami Ahmad" userId="b14f3dff-e8e4-4f7d-8131-f3b1c21dc151" providerId="ADAL" clId="{A9134B55-50C0-4B63-9245-65BFEF07D8A0}" dt="2024-03-22T05:56:21.827" v="71" actId="478"/>
          <ac:picMkLst>
            <pc:docMk/>
            <pc:sldMk cId="1275206892" sldId="264"/>
            <ac:picMk id="52" creationId="{578FD424-5A8D-84C1-C633-6588AA30684C}"/>
          </ac:picMkLst>
        </pc:picChg>
      </pc:sldChg>
      <pc:sldChg chg="addSp delSp modSp mod">
        <pc:chgData name="Sami Ahmad" userId="b14f3dff-e8e4-4f7d-8131-f3b1c21dc151" providerId="ADAL" clId="{A9134B55-50C0-4B63-9245-65BFEF07D8A0}" dt="2024-03-22T05:56:28.359" v="74"/>
        <pc:sldMkLst>
          <pc:docMk/>
          <pc:sldMk cId="3611199678" sldId="265"/>
        </pc:sldMkLst>
        <pc:picChg chg="del">
          <ac:chgData name="Sami Ahmad" userId="b14f3dff-e8e4-4f7d-8131-f3b1c21dc151" providerId="ADAL" clId="{A9134B55-50C0-4B63-9245-65BFEF07D8A0}" dt="2024-03-22T05:56:01.233" v="68" actId="478"/>
          <ac:picMkLst>
            <pc:docMk/>
            <pc:sldMk cId="3611199678" sldId="265"/>
            <ac:picMk id="4" creationId="{48EE1AAE-A247-97F4-4634-4F9D36CD1472}"/>
          </ac:picMkLst>
        </pc:picChg>
        <pc:picChg chg="add mod">
          <ac:chgData name="Sami Ahmad" userId="b14f3dff-e8e4-4f7d-8131-f3b1c21dc151" providerId="ADAL" clId="{A9134B55-50C0-4B63-9245-65BFEF07D8A0}" dt="2024-03-22T05:56:28.359" v="74"/>
          <ac:picMkLst>
            <pc:docMk/>
            <pc:sldMk cId="3611199678" sldId="265"/>
            <ac:picMk id="7" creationId="{587BF907-1530-00EB-852C-21452B94CBA6}"/>
          </ac:picMkLst>
        </pc:picChg>
        <pc:picChg chg="del">
          <ac:chgData name="Sami Ahmad" userId="b14f3dff-e8e4-4f7d-8131-f3b1c21dc151" providerId="ADAL" clId="{A9134B55-50C0-4B63-9245-65BFEF07D8A0}" dt="2024-03-22T05:56:27.796" v="73" actId="478"/>
          <ac:picMkLst>
            <pc:docMk/>
            <pc:sldMk cId="3611199678" sldId="265"/>
            <ac:picMk id="52" creationId="{578FD424-5A8D-84C1-C633-6588AA30684C}"/>
          </ac:picMkLst>
        </pc:picChg>
      </pc:sldChg>
      <pc:sldChg chg="addSp delSp modSp mod modNotesTx">
        <pc:chgData name="Sami Ahmad" userId="b14f3dff-e8e4-4f7d-8131-f3b1c21dc151" providerId="ADAL" clId="{A9134B55-50C0-4B63-9245-65BFEF07D8A0}" dt="2024-03-22T05:56:34.092" v="76"/>
        <pc:sldMkLst>
          <pc:docMk/>
          <pc:sldMk cId="2969373007" sldId="266"/>
        </pc:sldMkLst>
        <pc:picChg chg="del">
          <ac:chgData name="Sami Ahmad" userId="b14f3dff-e8e4-4f7d-8131-f3b1c21dc151" providerId="ADAL" clId="{A9134B55-50C0-4B63-9245-65BFEF07D8A0}" dt="2024-03-22T05:56:02.847" v="69" actId="478"/>
          <ac:picMkLst>
            <pc:docMk/>
            <pc:sldMk cId="2969373007" sldId="266"/>
            <ac:picMk id="4" creationId="{48EE1AAE-A247-97F4-4634-4F9D36CD1472}"/>
          </ac:picMkLst>
        </pc:picChg>
        <pc:picChg chg="add mod">
          <ac:chgData name="Sami Ahmad" userId="b14f3dff-e8e4-4f7d-8131-f3b1c21dc151" providerId="ADAL" clId="{A9134B55-50C0-4B63-9245-65BFEF07D8A0}" dt="2024-03-22T05:56:34.092" v="76"/>
          <ac:picMkLst>
            <pc:docMk/>
            <pc:sldMk cId="2969373007" sldId="266"/>
            <ac:picMk id="11" creationId="{FE5B11B1-05E3-C08A-FF6B-E66F67221C9F}"/>
          </ac:picMkLst>
        </pc:picChg>
        <pc:picChg chg="del">
          <ac:chgData name="Sami Ahmad" userId="b14f3dff-e8e4-4f7d-8131-f3b1c21dc151" providerId="ADAL" clId="{A9134B55-50C0-4B63-9245-65BFEF07D8A0}" dt="2024-03-22T05:56:33.615" v="75" actId="478"/>
          <ac:picMkLst>
            <pc:docMk/>
            <pc:sldMk cId="2969373007" sldId="266"/>
            <ac:picMk id="52" creationId="{578FD424-5A8D-84C1-C633-6588AA30684C}"/>
          </ac:picMkLst>
        </pc:picChg>
      </pc:sldChg>
    </pc:docChg>
  </pc:docChgLst>
  <pc:docChgLst>
    <pc:chgData name="Nanthini Mohan" userId="S::nanthini@edunetfoundation.org::474bc158-19d5-47aa-903e-624d37a0a8e0" providerId="AD" clId="Web-{5997CC75-6AEC-C277-A686-61749B7DD5E7}"/>
    <pc:docChg chg="addSld">
      <pc:chgData name="Nanthini Mohan" userId="S::nanthini@edunetfoundation.org::474bc158-19d5-47aa-903e-624d37a0a8e0" providerId="AD" clId="Web-{5997CC75-6AEC-C277-A686-61749B7DD5E7}" dt="2024-04-12T10:23:59.809" v="1"/>
      <pc:docMkLst>
        <pc:docMk/>
      </pc:docMkLst>
      <pc:sldChg chg="add">
        <pc:chgData name="Nanthini Mohan" userId="S::nanthini@edunetfoundation.org::474bc158-19d5-47aa-903e-624d37a0a8e0" providerId="AD" clId="Web-{5997CC75-6AEC-C277-A686-61749B7DD5E7}" dt="2024-04-12T10:23:01.605" v="0"/>
        <pc:sldMkLst>
          <pc:docMk/>
          <pc:sldMk cId="3611199678" sldId="265"/>
        </pc:sldMkLst>
      </pc:sldChg>
      <pc:sldChg chg="add">
        <pc:chgData name="Nanthini Mohan" userId="S::nanthini@edunetfoundation.org::474bc158-19d5-47aa-903e-624d37a0a8e0" providerId="AD" clId="Web-{5997CC75-6AEC-C277-A686-61749B7DD5E7}" dt="2024-04-12T10:23:59.809" v="1"/>
        <pc:sldMkLst>
          <pc:docMk/>
          <pc:sldMk cId="4252686331" sldId="274"/>
        </pc:sldMkLst>
      </pc:sldChg>
    </pc:docChg>
  </pc:docChgLst>
  <pc:docChgLst>
    <pc:chgData name="Piyush Pankaj" userId="S::ppankaj@edunetfoundation.org::0f107adc-6b2d-4d09-b801-90cbfaeeeba7" providerId="AD" clId="Web-{233E3ED0-D9B8-7A2F-01D6-E45C82FEF25E}"/>
    <pc:docChg chg="addSld modSld sldOrd">
      <pc:chgData name="Piyush Pankaj" userId="S::ppankaj@edunetfoundation.org::0f107adc-6b2d-4d09-b801-90cbfaeeeba7" providerId="AD" clId="Web-{233E3ED0-D9B8-7A2F-01D6-E45C82FEF25E}" dt="2024-03-22T11:12:48.090" v="2"/>
      <pc:docMkLst>
        <pc:docMk/>
      </pc:docMkLst>
      <pc:sldChg chg="modSp add ord">
        <pc:chgData name="Piyush Pankaj" userId="S::ppankaj@edunetfoundation.org::0f107adc-6b2d-4d09-b801-90cbfaeeeba7" providerId="AD" clId="Web-{233E3ED0-D9B8-7A2F-01D6-E45C82FEF25E}" dt="2024-03-22T11:12:48.090" v="2"/>
        <pc:sldMkLst>
          <pc:docMk/>
          <pc:sldMk cId="2655762169" sldId="269"/>
        </pc:sldMkLst>
        <pc:picChg chg="mod">
          <ac:chgData name="Piyush Pankaj" userId="S::ppankaj@edunetfoundation.org::0f107adc-6b2d-4d09-b801-90cbfaeeeba7" providerId="AD" clId="Web-{233E3ED0-D9B8-7A2F-01D6-E45C82FEF25E}" dt="2024-03-22T11:12:01.199" v="1" actId="14100"/>
          <ac:picMkLst>
            <pc:docMk/>
            <pc:sldMk cId="2655762169" sldId="269"/>
            <ac:picMk id="7" creationId="{21B77730-84D7-826F-25B4-EFBAF9EA89EC}"/>
          </ac:picMkLst>
        </pc:picChg>
      </pc:sldChg>
    </pc:docChg>
  </pc:docChgLst>
  <pc:docChgLst>
    <pc:chgData name="Aswini Kumar Motapothula" userId="S::aswinikumar@edunetfoundation.org::8849ae8d-bc89-4217-899c-9440ffcae5bb" providerId="AD" clId="Web-{FBA8F538-86C8-D5C2-C527-6CA3E4F400FA}"/>
    <pc:docChg chg="addSld modSld">
      <pc:chgData name="Aswini Kumar Motapothula" userId="S::aswinikumar@edunetfoundation.org::8849ae8d-bc89-4217-899c-9440ffcae5bb" providerId="AD" clId="Web-{FBA8F538-86C8-D5C2-C527-6CA3E4F400FA}" dt="2024-04-12T10:06:20.897" v="84" actId="20577"/>
      <pc:docMkLst>
        <pc:docMk/>
      </pc:docMkLst>
      <pc:sldChg chg="addSp modSp">
        <pc:chgData name="Aswini Kumar Motapothula" userId="S::aswinikumar@edunetfoundation.org::8849ae8d-bc89-4217-899c-9440ffcae5bb" providerId="AD" clId="Web-{FBA8F538-86C8-D5C2-C527-6CA3E4F400FA}" dt="2024-04-12T10:06:20.897" v="84" actId="20577"/>
        <pc:sldMkLst>
          <pc:docMk/>
          <pc:sldMk cId="1263343958" sldId="272"/>
        </pc:sldMkLst>
        <pc:spChg chg="mod">
          <ac:chgData name="Aswini Kumar Motapothula" userId="S::aswinikumar@edunetfoundation.org::8849ae8d-bc89-4217-899c-9440ffcae5bb" providerId="AD" clId="Web-{FBA8F538-86C8-D5C2-C527-6CA3E4F400FA}" dt="2024-04-12T10:06:20.897" v="84" actId="20577"/>
          <ac:spMkLst>
            <pc:docMk/>
            <pc:sldMk cId="1263343958" sldId="272"/>
            <ac:spMk id="12" creationId="{03D5D176-745F-9BE2-9BF3-078034519D27}"/>
          </ac:spMkLst>
        </pc:spChg>
        <pc:spChg chg="mod">
          <ac:chgData name="Aswini Kumar Motapothula" userId="S::aswinikumar@edunetfoundation.org::8849ae8d-bc89-4217-899c-9440ffcae5bb" providerId="AD" clId="Web-{FBA8F538-86C8-D5C2-C527-6CA3E4F400FA}" dt="2024-04-12T09:46:51.998" v="20" actId="20577"/>
          <ac:spMkLst>
            <pc:docMk/>
            <pc:sldMk cId="1263343958" sldId="272"/>
            <ac:spMk id="14" creationId="{777DC1F0-B9B3-4013-741B-5C0378C1C483}"/>
          </ac:spMkLst>
        </pc:spChg>
        <pc:picChg chg="mod">
          <ac:chgData name="Aswini Kumar Motapothula" userId="S::aswinikumar@edunetfoundation.org::8849ae8d-bc89-4217-899c-9440ffcae5bb" providerId="AD" clId="Web-{FBA8F538-86C8-D5C2-C527-6CA3E4F400FA}" dt="2024-04-12T09:57:10.502" v="26" actId="1076"/>
          <ac:picMkLst>
            <pc:docMk/>
            <pc:sldMk cId="1263343958" sldId="272"/>
            <ac:picMk id="4" creationId="{06B5D1AF-8A5F-D0F0-D229-0783AB73CDE8}"/>
          </ac:picMkLst>
        </pc:picChg>
        <pc:picChg chg="add mod">
          <ac:chgData name="Aswini Kumar Motapothula" userId="S::aswinikumar@edunetfoundation.org::8849ae8d-bc89-4217-899c-9440ffcae5bb" providerId="AD" clId="Web-{FBA8F538-86C8-D5C2-C527-6CA3E4F400FA}" dt="2024-04-12T09:57:05.330" v="25" actId="1076"/>
          <ac:picMkLst>
            <pc:docMk/>
            <pc:sldMk cId="1263343958" sldId="272"/>
            <ac:picMk id="7" creationId="{98BB31AB-7D07-BF92-BDE5-646078E79AF5}"/>
          </ac:picMkLst>
        </pc:picChg>
      </pc:sldChg>
      <pc:sldChg chg="addSp delSp modSp add replId">
        <pc:chgData name="Aswini Kumar Motapothula" userId="S::aswinikumar@edunetfoundation.org::8849ae8d-bc89-4217-899c-9440ffcae5bb" providerId="AD" clId="Web-{FBA8F538-86C8-D5C2-C527-6CA3E4F400FA}" dt="2024-04-12T10:05:55.084" v="83" actId="1076"/>
        <pc:sldMkLst>
          <pc:docMk/>
          <pc:sldMk cId="185251806" sldId="273"/>
        </pc:sldMkLst>
        <pc:spChg chg="mod">
          <ac:chgData name="Aswini Kumar Motapothula" userId="S::aswinikumar@edunetfoundation.org::8849ae8d-bc89-4217-899c-9440ffcae5bb" providerId="AD" clId="Web-{FBA8F538-86C8-D5C2-C527-6CA3E4F400FA}" dt="2024-04-12T10:05:11.115" v="77" actId="20577"/>
          <ac:spMkLst>
            <pc:docMk/>
            <pc:sldMk cId="185251806" sldId="273"/>
            <ac:spMk id="12" creationId="{03D5D176-745F-9BE2-9BF3-078034519D27}"/>
          </ac:spMkLst>
        </pc:spChg>
        <pc:spChg chg="mod">
          <ac:chgData name="Aswini Kumar Motapothula" userId="S::aswinikumar@edunetfoundation.org::8849ae8d-bc89-4217-899c-9440ffcae5bb" providerId="AD" clId="Web-{FBA8F538-86C8-D5C2-C527-6CA3E4F400FA}" dt="2024-04-12T10:05:28.725" v="78" actId="20577"/>
          <ac:spMkLst>
            <pc:docMk/>
            <pc:sldMk cId="185251806" sldId="273"/>
            <ac:spMk id="14" creationId="{777DC1F0-B9B3-4013-741B-5C0378C1C483}"/>
          </ac:spMkLst>
        </pc:spChg>
        <pc:spChg chg="mod">
          <ac:chgData name="Aswini Kumar Motapothula" userId="S::aswinikumar@edunetfoundation.org::8849ae8d-bc89-4217-899c-9440ffcae5bb" providerId="AD" clId="Web-{FBA8F538-86C8-D5C2-C527-6CA3E4F400FA}" dt="2024-04-12T10:03:00.739" v="54" actId="20577"/>
          <ac:spMkLst>
            <pc:docMk/>
            <pc:sldMk cId="185251806" sldId="273"/>
            <ac:spMk id="16" creationId="{44C1768C-FB7A-07D1-8179-DBF54D2E5FA4}"/>
          </ac:spMkLst>
        </pc:spChg>
        <pc:spChg chg="mod">
          <ac:chgData name="Aswini Kumar Motapothula" userId="S::aswinikumar@edunetfoundation.org::8849ae8d-bc89-4217-899c-9440ffcae5bb" providerId="AD" clId="Web-{FBA8F538-86C8-D5C2-C527-6CA3E4F400FA}" dt="2024-04-12T10:02:40.489" v="50" actId="20577"/>
          <ac:spMkLst>
            <pc:docMk/>
            <pc:sldMk cId="185251806" sldId="273"/>
            <ac:spMk id="20" creationId="{CFB4AFA8-7704-BB74-AD87-B9FAAA7755A8}"/>
          </ac:spMkLst>
        </pc:spChg>
        <pc:picChg chg="add mod">
          <ac:chgData name="Aswini Kumar Motapothula" userId="S::aswinikumar@edunetfoundation.org::8849ae8d-bc89-4217-899c-9440ffcae5bb" providerId="AD" clId="Web-{FBA8F538-86C8-D5C2-C527-6CA3E4F400FA}" dt="2024-04-12T10:04:46.693" v="60" actId="1076"/>
          <ac:picMkLst>
            <pc:docMk/>
            <pc:sldMk cId="185251806" sldId="273"/>
            <ac:picMk id="4" creationId="{B59E833F-8487-FC22-D335-2FFA6A09F7C2}"/>
          </ac:picMkLst>
        </pc:picChg>
        <pc:picChg chg="del">
          <ac:chgData name="Aswini Kumar Motapothula" userId="S::aswinikumar@edunetfoundation.org::8849ae8d-bc89-4217-899c-9440ffcae5bb" providerId="AD" clId="Web-{FBA8F538-86C8-D5C2-C527-6CA3E4F400FA}" dt="2024-04-12T09:59:51.503" v="28"/>
          <ac:picMkLst>
            <pc:docMk/>
            <pc:sldMk cId="185251806" sldId="273"/>
            <ac:picMk id="7" creationId="{29292F19-BF73-F9FB-72A6-90205E51907E}"/>
          </ac:picMkLst>
        </pc:picChg>
        <pc:picChg chg="add mod">
          <ac:chgData name="Aswini Kumar Motapothula" userId="S::aswinikumar@edunetfoundation.org::8849ae8d-bc89-4217-899c-9440ffcae5bb" providerId="AD" clId="Web-{FBA8F538-86C8-D5C2-C527-6CA3E4F400FA}" dt="2024-04-12T10:05:55.084" v="83" actId="1076"/>
          <ac:picMkLst>
            <pc:docMk/>
            <pc:sldMk cId="185251806" sldId="273"/>
            <ac:picMk id="13" creationId="{05785CCD-D09B-0480-70FC-365171E3D302}"/>
          </ac:picMkLst>
        </pc:picChg>
        <pc:picChg chg="del">
          <ac:chgData name="Aswini Kumar Motapothula" userId="S::aswinikumar@edunetfoundation.org::8849ae8d-bc89-4217-899c-9440ffcae5bb" providerId="AD" clId="Web-{FBA8F538-86C8-D5C2-C527-6CA3E4F400FA}" dt="2024-04-12T10:00:17.066" v="29"/>
          <ac:picMkLst>
            <pc:docMk/>
            <pc:sldMk cId="185251806" sldId="273"/>
            <ac:picMk id="15" creationId="{85D7D2B2-F31A-A465-72F0-A3760DC2F4EA}"/>
          </ac:picMkLst>
        </pc:picChg>
      </pc:sldChg>
    </pc:docChg>
  </pc:docChgLst>
  <pc:docChgLst>
    <pc:chgData name="Vikash Prajapati" userId="S::vprajapati@edunetfoundation.org::c591e709-5004-468c-a84a-6a01e6e692d3" providerId="AD" clId="Web-{4FF691A3-3E89-31DB-794F-237DBE6A42A6}"/>
    <pc:docChg chg="modSld">
      <pc:chgData name="Vikash Prajapati" userId="S::vprajapati@edunetfoundation.org::c591e709-5004-468c-a84a-6a01e6e692d3" providerId="AD" clId="Web-{4FF691A3-3E89-31DB-794F-237DBE6A42A6}" dt="2024-04-15T08:31:39.739" v="27" actId="20577"/>
      <pc:docMkLst>
        <pc:docMk/>
      </pc:docMkLst>
      <pc:sldChg chg="modSp">
        <pc:chgData name="Vikash Prajapati" userId="S::vprajapati@edunetfoundation.org::c591e709-5004-468c-a84a-6a01e6e692d3" providerId="AD" clId="Web-{4FF691A3-3E89-31DB-794F-237DBE6A42A6}" dt="2024-04-15T08:31:39.739" v="27" actId="20577"/>
        <pc:sldMkLst>
          <pc:docMk/>
          <pc:sldMk cId="764892996" sldId="277"/>
        </pc:sldMkLst>
        <pc:spChg chg="mod">
          <ac:chgData name="Vikash Prajapati" userId="S::vprajapati@edunetfoundation.org::c591e709-5004-468c-a84a-6a01e6e692d3" providerId="AD" clId="Web-{4FF691A3-3E89-31DB-794F-237DBE6A42A6}" dt="2024-04-15T08:31:39.739" v="27" actId="20577"/>
          <ac:spMkLst>
            <pc:docMk/>
            <pc:sldMk cId="764892996" sldId="277"/>
            <ac:spMk id="16" creationId="{44C1768C-FB7A-07D1-8179-DBF54D2E5FA4}"/>
          </ac:spMkLst>
        </pc:spChg>
      </pc:sldChg>
      <pc:sldChg chg="modSp">
        <pc:chgData name="Vikash Prajapati" userId="S::vprajapati@edunetfoundation.org::c591e709-5004-468c-a84a-6a01e6e692d3" providerId="AD" clId="Web-{4FF691A3-3E89-31DB-794F-237DBE6A42A6}" dt="2024-04-15T08:22:31.936" v="9" actId="1076"/>
        <pc:sldMkLst>
          <pc:docMk/>
          <pc:sldMk cId="3213358334" sldId="283"/>
        </pc:sldMkLst>
        <pc:spChg chg="mod">
          <ac:chgData name="Vikash Prajapati" userId="S::vprajapati@edunetfoundation.org::c591e709-5004-468c-a84a-6a01e6e692d3" providerId="AD" clId="Web-{4FF691A3-3E89-31DB-794F-237DBE6A42A6}" dt="2024-04-15T08:22:31.936" v="9" actId="1076"/>
          <ac:spMkLst>
            <pc:docMk/>
            <pc:sldMk cId="3213358334" sldId="283"/>
            <ac:spMk id="16" creationId="{44C1768C-FB7A-07D1-8179-DBF54D2E5FA4}"/>
          </ac:spMkLst>
        </pc:spChg>
        <pc:spChg chg="mod">
          <ac:chgData name="Vikash Prajapati" userId="S::vprajapati@edunetfoundation.org::c591e709-5004-468c-a84a-6a01e6e692d3" providerId="AD" clId="Web-{4FF691A3-3E89-31DB-794F-237DBE6A42A6}" dt="2024-04-15T08:15:41.525" v="2" actId="1076"/>
          <ac:spMkLst>
            <pc:docMk/>
            <pc:sldMk cId="3213358334" sldId="283"/>
            <ac:spMk id="55" creationId="{2B1EBDEE-9CB4-6812-C817-F3CD42B139FC}"/>
          </ac:spMkLst>
        </pc:spChg>
      </pc:sldChg>
      <pc:sldChg chg="modSp">
        <pc:chgData name="Vikash Prajapati" userId="S::vprajapati@edunetfoundation.org::c591e709-5004-468c-a84a-6a01e6e692d3" providerId="AD" clId="Web-{4FF691A3-3E89-31DB-794F-237DBE6A42A6}" dt="2024-04-15T08:26:53.798" v="22" actId="20577"/>
        <pc:sldMkLst>
          <pc:docMk/>
          <pc:sldMk cId="1802519830" sldId="284"/>
        </pc:sldMkLst>
        <pc:spChg chg="mod">
          <ac:chgData name="Vikash Prajapati" userId="S::vprajapati@edunetfoundation.org::c591e709-5004-468c-a84a-6a01e6e692d3" providerId="AD" clId="Web-{4FF691A3-3E89-31DB-794F-237DBE6A42A6}" dt="2024-04-15T08:26:53.798" v="22" actId="20577"/>
          <ac:spMkLst>
            <pc:docMk/>
            <pc:sldMk cId="1802519830" sldId="284"/>
            <ac:spMk id="16" creationId="{44C1768C-FB7A-07D1-8179-DBF54D2E5FA4}"/>
          </ac:spMkLst>
        </pc:spChg>
      </pc:sldChg>
    </pc:docChg>
  </pc:docChgLst>
  <pc:docChgLst>
    <pc:chgData name="Vignesh Muthuvelan" userId="S::vignesh@edunetfoundation.org::4bba1e78-7f47-423f-a071-b783ac2aa66f" providerId="AD" clId="Web-{98171389-F95C-DB88-2F7E-7AF21B635903}"/>
    <pc:docChg chg="modSld sldOrd">
      <pc:chgData name="Vignesh Muthuvelan" userId="S::vignesh@edunetfoundation.org::4bba1e78-7f47-423f-a071-b783ac2aa66f" providerId="AD" clId="Web-{98171389-F95C-DB88-2F7E-7AF21B635903}" dt="2024-04-12T08:57:34.122" v="6" actId="14100"/>
      <pc:docMkLst>
        <pc:docMk/>
      </pc:docMkLst>
      <pc:sldChg chg="modSp ord">
        <pc:chgData name="Vignesh Muthuvelan" userId="S::vignesh@edunetfoundation.org::4bba1e78-7f47-423f-a071-b783ac2aa66f" providerId="AD" clId="Web-{98171389-F95C-DB88-2F7E-7AF21B635903}" dt="2024-04-12T08:57:34.122" v="6" actId="14100"/>
        <pc:sldMkLst>
          <pc:docMk/>
          <pc:sldMk cId="4204551029" sldId="270"/>
        </pc:sldMkLst>
        <pc:spChg chg="mod">
          <ac:chgData name="Vignesh Muthuvelan" userId="S::vignesh@edunetfoundation.org::4bba1e78-7f47-423f-a071-b783ac2aa66f" providerId="AD" clId="Web-{98171389-F95C-DB88-2F7E-7AF21B635903}" dt="2024-04-12T08:57:17.950" v="4" actId="20577"/>
          <ac:spMkLst>
            <pc:docMk/>
            <pc:sldMk cId="4204551029" sldId="270"/>
            <ac:spMk id="16" creationId="{44C1768C-FB7A-07D1-8179-DBF54D2E5FA4}"/>
          </ac:spMkLst>
        </pc:spChg>
        <pc:spChg chg="mod">
          <ac:chgData name="Vignesh Muthuvelan" userId="S::vignesh@edunetfoundation.org::4bba1e78-7f47-423f-a071-b783ac2aa66f" providerId="AD" clId="Web-{98171389-F95C-DB88-2F7E-7AF21B635903}" dt="2024-04-12T08:56:52.746" v="2" actId="1076"/>
          <ac:spMkLst>
            <pc:docMk/>
            <pc:sldMk cId="4204551029" sldId="270"/>
            <ac:spMk id="20" creationId="{CFB4AFA8-7704-BB74-AD87-B9FAAA7755A8}"/>
          </ac:spMkLst>
        </pc:spChg>
        <pc:spChg chg="mod">
          <ac:chgData name="Vignesh Muthuvelan" userId="S::vignesh@edunetfoundation.org::4bba1e78-7f47-423f-a071-b783ac2aa66f" providerId="AD" clId="Web-{98171389-F95C-DB88-2F7E-7AF21B635903}" dt="2024-04-12T08:57:34.122" v="6" actId="14100"/>
          <ac:spMkLst>
            <pc:docMk/>
            <pc:sldMk cId="4204551029" sldId="270"/>
            <ac:spMk id="61" creationId="{1FBFD96C-9F33-1531-B3E0-BC768CA8055E}"/>
          </ac:spMkLst>
        </pc:spChg>
      </pc:sldChg>
    </pc:docChg>
  </pc:docChgLst>
  <pc:docChgLst>
    <pc:chgData name="Vikash Prajapati" userId="S::vprajapati@edunetfoundation.org::c591e709-5004-468c-a84a-6a01e6e692d3" providerId="AD" clId="Web-{968BA42C-2CEF-F0E9-F3CD-94A5E8C6CD4A}"/>
    <pc:docChg chg="modSld">
      <pc:chgData name="Vikash Prajapati" userId="S::vprajapati@edunetfoundation.org::c591e709-5004-468c-a84a-6a01e6e692d3" providerId="AD" clId="Web-{968BA42C-2CEF-F0E9-F3CD-94A5E8C6CD4A}" dt="2024-04-15T08:11:45.333" v="1" actId="1076"/>
      <pc:docMkLst>
        <pc:docMk/>
      </pc:docMkLst>
      <pc:sldChg chg="modSp">
        <pc:chgData name="Vikash Prajapati" userId="S::vprajapati@edunetfoundation.org::c591e709-5004-468c-a84a-6a01e6e692d3" providerId="AD" clId="Web-{968BA42C-2CEF-F0E9-F3CD-94A5E8C6CD4A}" dt="2024-04-15T08:11:45.333" v="1" actId="1076"/>
        <pc:sldMkLst>
          <pc:docMk/>
          <pc:sldMk cId="2655762169" sldId="269"/>
        </pc:sldMkLst>
        <pc:picChg chg="mod">
          <ac:chgData name="Vikash Prajapati" userId="S::vprajapati@edunetfoundation.org::c591e709-5004-468c-a84a-6a01e6e692d3" providerId="AD" clId="Web-{968BA42C-2CEF-F0E9-F3CD-94A5E8C6CD4A}" dt="2024-04-15T08:11:45.333" v="1" actId="1076"/>
          <ac:picMkLst>
            <pc:docMk/>
            <pc:sldMk cId="2655762169" sldId="269"/>
            <ac:picMk id="23" creationId="{1A09BCA4-771B-E986-6E0A-E5AFE6B45DA3}"/>
          </ac:picMkLst>
        </pc:picChg>
      </pc:sldChg>
    </pc:docChg>
  </pc:docChgLst>
  <pc:docChgLst>
    <pc:chgData name="Aswini Kumar Motapothula" userId="S::aswinikumar@edunetfoundation.org::8849ae8d-bc89-4217-899c-9440ffcae5bb" providerId="AD" clId="Web-{48BD3646-1287-51D7-BAEB-E6391AFDAABF}"/>
    <pc:docChg chg="addSld modSld sldOrd">
      <pc:chgData name="Aswini Kumar Motapothula" userId="S::aswinikumar@edunetfoundation.org::8849ae8d-bc89-4217-899c-9440ffcae5bb" providerId="AD" clId="Web-{48BD3646-1287-51D7-BAEB-E6391AFDAABF}" dt="2024-04-12T09:45:20.135" v="138" actId="1076"/>
      <pc:docMkLst>
        <pc:docMk/>
      </pc:docMkLst>
      <pc:sldChg chg="ord">
        <pc:chgData name="Aswini Kumar Motapothula" userId="S::aswinikumar@edunetfoundation.org::8849ae8d-bc89-4217-899c-9440ffcae5bb" providerId="AD" clId="Web-{48BD3646-1287-51D7-BAEB-E6391AFDAABF}" dt="2024-04-12T09:02:00.199" v="0"/>
        <pc:sldMkLst>
          <pc:docMk/>
          <pc:sldMk cId="3277691701" sldId="268"/>
        </pc:sldMkLst>
      </pc:sldChg>
      <pc:sldChg chg="addSp delSp modSp add replId">
        <pc:chgData name="Aswini Kumar Motapothula" userId="S::aswinikumar@edunetfoundation.org::8849ae8d-bc89-4217-899c-9440ffcae5bb" providerId="AD" clId="Web-{48BD3646-1287-51D7-BAEB-E6391AFDAABF}" dt="2024-04-12T09:43:49.493" v="114" actId="20577"/>
        <pc:sldMkLst>
          <pc:docMk/>
          <pc:sldMk cId="2037927986" sldId="271"/>
        </pc:sldMkLst>
        <pc:spChg chg="mod">
          <ac:chgData name="Aswini Kumar Motapothula" userId="S::aswinikumar@edunetfoundation.org::8849ae8d-bc89-4217-899c-9440ffcae5bb" providerId="AD" clId="Web-{48BD3646-1287-51D7-BAEB-E6391AFDAABF}" dt="2024-04-12T09:08:38.034" v="41" actId="20577"/>
          <ac:spMkLst>
            <pc:docMk/>
            <pc:sldMk cId="2037927986" sldId="271"/>
            <ac:spMk id="3" creationId="{90D11215-6F23-5F6A-B752-EFAEA10952FD}"/>
          </ac:spMkLst>
        </pc:spChg>
        <pc:spChg chg="mod">
          <ac:chgData name="Aswini Kumar Motapothula" userId="S::aswinikumar@edunetfoundation.org::8849ae8d-bc89-4217-899c-9440ffcae5bb" providerId="AD" clId="Web-{48BD3646-1287-51D7-BAEB-E6391AFDAABF}" dt="2024-04-12T09:07:57.986" v="21" actId="20577"/>
          <ac:spMkLst>
            <pc:docMk/>
            <pc:sldMk cId="2037927986" sldId="271"/>
            <ac:spMk id="12" creationId="{03D5D176-745F-9BE2-9BF3-078034519D27}"/>
          </ac:spMkLst>
        </pc:spChg>
        <pc:spChg chg="mod">
          <ac:chgData name="Aswini Kumar Motapothula" userId="S::aswinikumar@edunetfoundation.org::8849ae8d-bc89-4217-899c-9440ffcae5bb" providerId="AD" clId="Web-{48BD3646-1287-51D7-BAEB-E6391AFDAABF}" dt="2024-04-12T09:08:16.549" v="23" actId="20577"/>
          <ac:spMkLst>
            <pc:docMk/>
            <pc:sldMk cId="2037927986" sldId="271"/>
            <ac:spMk id="14" creationId="{777DC1F0-B9B3-4013-741B-5C0378C1C483}"/>
          </ac:spMkLst>
        </pc:spChg>
        <pc:spChg chg="mod">
          <ac:chgData name="Aswini Kumar Motapothula" userId="S::aswinikumar@edunetfoundation.org::8849ae8d-bc89-4217-899c-9440ffcae5bb" providerId="AD" clId="Web-{48BD3646-1287-51D7-BAEB-E6391AFDAABF}" dt="2024-04-12T09:18:40.732" v="73" actId="20577"/>
          <ac:spMkLst>
            <pc:docMk/>
            <pc:sldMk cId="2037927986" sldId="271"/>
            <ac:spMk id="16" creationId="{44C1768C-FB7A-07D1-8179-DBF54D2E5FA4}"/>
          </ac:spMkLst>
        </pc:spChg>
        <pc:spChg chg="mod">
          <ac:chgData name="Aswini Kumar Motapothula" userId="S::aswinikumar@edunetfoundation.org::8849ae8d-bc89-4217-899c-9440ffcae5bb" providerId="AD" clId="Web-{48BD3646-1287-51D7-BAEB-E6391AFDAABF}" dt="2024-04-12T09:21:14.750" v="81" actId="1076"/>
          <ac:spMkLst>
            <pc:docMk/>
            <pc:sldMk cId="2037927986" sldId="271"/>
            <ac:spMk id="20" creationId="{CFB4AFA8-7704-BB74-AD87-B9FAAA7755A8}"/>
          </ac:spMkLst>
        </pc:spChg>
        <pc:spChg chg="mod">
          <ac:chgData name="Aswini Kumar Motapothula" userId="S::aswinikumar@edunetfoundation.org::8849ae8d-bc89-4217-899c-9440ffcae5bb" providerId="AD" clId="Web-{48BD3646-1287-51D7-BAEB-E6391AFDAABF}" dt="2024-04-12T09:43:49.493" v="114" actId="20577"/>
          <ac:spMkLst>
            <pc:docMk/>
            <pc:sldMk cId="2037927986" sldId="271"/>
            <ac:spMk id="61" creationId="{1FBFD96C-9F33-1531-B3E0-BC768CA8055E}"/>
          </ac:spMkLst>
        </pc:spChg>
        <pc:picChg chg="add del mod">
          <ac:chgData name="Aswini Kumar Motapothula" userId="S::aswinikumar@edunetfoundation.org::8849ae8d-bc89-4217-899c-9440ffcae5bb" providerId="AD" clId="Web-{48BD3646-1287-51D7-BAEB-E6391AFDAABF}" dt="2024-04-12T09:11:17.490" v="54"/>
          <ac:picMkLst>
            <pc:docMk/>
            <pc:sldMk cId="2037927986" sldId="271"/>
            <ac:picMk id="4" creationId="{8DFE49F1-9838-24D3-8496-B01CFE2193F0}"/>
          </ac:picMkLst>
        </pc:picChg>
        <pc:picChg chg="del">
          <ac:chgData name="Aswini Kumar Motapothula" userId="S::aswinikumar@edunetfoundation.org::8849ae8d-bc89-4217-899c-9440ffcae5bb" providerId="AD" clId="Web-{48BD3646-1287-51D7-BAEB-E6391AFDAABF}" dt="2024-04-12T09:07:21.189" v="16"/>
          <ac:picMkLst>
            <pc:docMk/>
            <pc:sldMk cId="2037927986" sldId="271"/>
            <ac:picMk id="7" creationId="{29292F19-BF73-F9FB-72A6-90205E51907E}"/>
          </ac:picMkLst>
        </pc:picChg>
        <pc:picChg chg="add mod modCrop">
          <ac:chgData name="Aswini Kumar Motapothula" userId="S::aswinikumar@edunetfoundation.org::8849ae8d-bc89-4217-899c-9440ffcae5bb" providerId="AD" clId="Web-{48BD3646-1287-51D7-BAEB-E6391AFDAABF}" dt="2024-04-12T09:12:44.476" v="71" actId="14100"/>
          <ac:picMkLst>
            <pc:docMk/>
            <pc:sldMk cId="2037927986" sldId="271"/>
            <ac:picMk id="13" creationId="{D0494C21-2EA9-32F4-6D3C-94EDB5916021}"/>
          </ac:picMkLst>
        </pc:picChg>
        <pc:picChg chg="del">
          <ac:chgData name="Aswini Kumar Motapothula" userId="S::aswinikumar@edunetfoundation.org::8849ae8d-bc89-4217-899c-9440ffcae5bb" providerId="AD" clId="Web-{48BD3646-1287-51D7-BAEB-E6391AFDAABF}" dt="2024-04-12T09:03:53.060" v="5"/>
          <ac:picMkLst>
            <pc:docMk/>
            <pc:sldMk cId="2037927986" sldId="271"/>
            <ac:picMk id="15" creationId="{85D7D2B2-F31A-A465-72F0-A3760DC2F4EA}"/>
          </ac:picMkLst>
        </pc:picChg>
        <pc:picChg chg="add mod">
          <ac:chgData name="Aswini Kumar Motapothula" userId="S::aswinikumar@edunetfoundation.org::8849ae8d-bc89-4217-899c-9440ffcae5bb" providerId="AD" clId="Web-{48BD3646-1287-51D7-BAEB-E6391AFDAABF}" dt="2024-04-12T09:22:03.985" v="88" actId="1076"/>
          <ac:picMkLst>
            <pc:docMk/>
            <pc:sldMk cId="2037927986" sldId="271"/>
            <ac:picMk id="17" creationId="{070C8A64-8A99-2512-80AF-DB19CF7B4152}"/>
          </ac:picMkLst>
        </pc:picChg>
        <pc:picChg chg="add mod">
          <ac:chgData name="Aswini Kumar Motapothula" userId="S::aswinikumar@edunetfoundation.org::8849ae8d-bc89-4217-899c-9440ffcae5bb" providerId="AD" clId="Web-{48BD3646-1287-51D7-BAEB-E6391AFDAABF}" dt="2024-04-12T09:22:07.298" v="89" actId="1076"/>
          <ac:picMkLst>
            <pc:docMk/>
            <pc:sldMk cId="2037927986" sldId="271"/>
            <ac:picMk id="19" creationId="{D88419E3-616A-8749-006A-71C132B58C91}"/>
          </ac:picMkLst>
        </pc:picChg>
      </pc:sldChg>
      <pc:sldChg chg="addSp delSp modSp add replId">
        <pc:chgData name="Aswini Kumar Motapothula" userId="S::aswinikumar@edunetfoundation.org::8849ae8d-bc89-4217-899c-9440ffcae5bb" providerId="AD" clId="Web-{48BD3646-1287-51D7-BAEB-E6391AFDAABF}" dt="2024-04-12T09:45:20.135" v="138" actId="1076"/>
        <pc:sldMkLst>
          <pc:docMk/>
          <pc:sldMk cId="1263343958" sldId="272"/>
        </pc:sldMkLst>
        <pc:spChg chg="mod">
          <ac:chgData name="Aswini Kumar Motapothula" userId="S::aswinikumar@edunetfoundation.org::8849ae8d-bc89-4217-899c-9440ffcae5bb" providerId="AD" clId="Web-{48BD3646-1287-51D7-BAEB-E6391AFDAABF}" dt="2024-04-12T09:43:28.414" v="104" actId="20577"/>
          <ac:spMkLst>
            <pc:docMk/>
            <pc:sldMk cId="1263343958" sldId="272"/>
            <ac:spMk id="16" creationId="{44C1768C-FB7A-07D1-8179-DBF54D2E5FA4}"/>
          </ac:spMkLst>
        </pc:spChg>
        <pc:spChg chg="mod">
          <ac:chgData name="Aswini Kumar Motapothula" userId="S::aswinikumar@edunetfoundation.org::8849ae8d-bc89-4217-899c-9440ffcae5bb" providerId="AD" clId="Web-{48BD3646-1287-51D7-BAEB-E6391AFDAABF}" dt="2024-04-12T09:45:08.323" v="136" actId="1076"/>
          <ac:spMkLst>
            <pc:docMk/>
            <pc:sldMk cId="1263343958" sldId="272"/>
            <ac:spMk id="18" creationId="{22D8ED70-C5CE-BA06-4FAA-2767F0DBAFCC}"/>
          </ac:spMkLst>
        </pc:spChg>
        <pc:spChg chg="mod">
          <ac:chgData name="Aswini Kumar Motapothula" userId="S::aswinikumar@edunetfoundation.org::8849ae8d-bc89-4217-899c-9440ffcae5bb" providerId="AD" clId="Web-{48BD3646-1287-51D7-BAEB-E6391AFDAABF}" dt="2024-04-12T09:45:15.354" v="137" actId="1076"/>
          <ac:spMkLst>
            <pc:docMk/>
            <pc:sldMk cId="1263343958" sldId="272"/>
            <ac:spMk id="20" creationId="{CFB4AFA8-7704-BB74-AD87-B9FAAA7755A8}"/>
          </ac:spMkLst>
        </pc:spChg>
        <pc:spChg chg="mod">
          <ac:chgData name="Aswini Kumar Motapothula" userId="S::aswinikumar@edunetfoundation.org::8849ae8d-bc89-4217-899c-9440ffcae5bb" providerId="AD" clId="Web-{48BD3646-1287-51D7-BAEB-E6391AFDAABF}" dt="2024-04-12T09:44:09.462" v="126" actId="20577"/>
          <ac:spMkLst>
            <pc:docMk/>
            <pc:sldMk cId="1263343958" sldId="272"/>
            <ac:spMk id="61" creationId="{1FBFD96C-9F33-1531-B3E0-BC768CA8055E}"/>
          </ac:spMkLst>
        </pc:spChg>
        <pc:picChg chg="add mod">
          <ac:chgData name="Aswini Kumar Motapothula" userId="S::aswinikumar@edunetfoundation.org::8849ae8d-bc89-4217-899c-9440ffcae5bb" providerId="AD" clId="Web-{48BD3646-1287-51D7-BAEB-E6391AFDAABF}" dt="2024-04-12T09:45:20.135" v="138" actId="1076"/>
          <ac:picMkLst>
            <pc:docMk/>
            <pc:sldMk cId="1263343958" sldId="272"/>
            <ac:picMk id="4" creationId="{06B5D1AF-8A5F-D0F0-D229-0783AB73CDE8}"/>
          </ac:picMkLst>
        </pc:picChg>
        <pc:picChg chg="del">
          <ac:chgData name="Aswini Kumar Motapothula" userId="S::aswinikumar@edunetfoundation.org::8849ae8d-bc89-4217-899c-9440ffcae5bb" providerId="AD" clId="Web-{48BD3646-1287-51D7-BAEB-E6391AFDAABF}" dt="2024-04-12T09:33:11.419" v="91"/>
          <ac:picMkLst>
            <pc:docMk/>
            <pc:sldMk cId="1263343958" sldId="272"/>
            <ac:picMk id="13" creationId="{D0494C21-2EA9-32F4-6D3C-94EDB5916021}"/>
          </ac:picMkLst>
        </pc:picChg>
        <pc:picChg chg="del">
          <ac:chgData name="Aswini Kumar Motapothula" userId="S::aswinikumar@edunetfoundation.org::8849ae8d-bc89-4217-899c-9440ffcae5bb" providerId="AD" clId="Web-{48BD3646-1287-51D7-BAEB-E6391AFDAABF}" dt="2024-04-12T09:34:08.998" v="98"/>
          <ac:picMkLst>
            <pc:docMk/>
            <pc:sldMk cId="1263343958" sldId="272"/>
            <ac:picMk id="17" creationId="{070C8A64-8A99-2512-80AF-DB19CF7B4152}"/>
          </ac:picMkLst>
        </pc:picChg>
        <pc:picChg chg="del">
          <ac:chgData name="Aswini Kumar Motapothula" userId="S::aswinikumar@edunetfoundation.org::8849ae8d-bc89-4217-899c-9440ffcae5bb" providerId="AD" clId="Web-{48BD3646-1287-51D7-BAEB-E6391AFDAABF}" dt="2024-04-12T09:34:07.858" v="97"/>
          <ac:picMkLst>
            <pc:docMk/>
            <pc:sldMk cId="1263343958" sldId="272"/>
            <ac:picMk id="19" creationId="{D88419E3-616A-8749-006A-71C132B58C91}"/>
          </ac:picMkLst>
        </pc:picChg>
      </pc:sldChg>
    </pc:docChg>
  </pc:docChgLst>
  <pc:docChgLst>
    <pc:chgData name="Sami Ahmad" userId="b14f3dff-e8e4-4f7d-8131-f3b1c21dc151" providerId="ADAL" clId="{90FEB177-8944-4D63-B58D-3E64A9B1B729}"/>
    <pc:docChg chg="modSld">
      <pc:chgData name="Sami Ahmad" userId="b14f3dff-e8e4-4f7d-8131-f3b1c21dc151" providerId="ADAL" clId="{90FEB177-8944-4D63-B58D-3E64A9B1B729}" dt="2024-04-15T07:27:05.841" v="33" actId="122"/>
      <pc:docMkLst>
        <pc:docMk/>
      </pc:docMkLst>
      <pc:sldChg chg="modSp mod">
        <pc:chgData name="Sami Ahmad" userId="b14f3dff-e8e4-4f7d-8131-f3b1c21dc151" providerId="ADAL" clId="{90FEB177-8944-4D63-B58D-3E64A9B1B729}" dt="2024-04-15T07:26:04.043" v="22" actId="20577"/>
        <pc:sldMkLst>
          <pc:docMk/>
          <pc:sldMk cId="3763368146" sldId="276"/>
        </pc:sldMkLst>
        <pc:spChg chg="mod">
          <ac:chgData name="Sami Ahmad" userId="b14f3dff-e8e4-4f7d-8131-f3b1c21dc151" providerId="ADAL" clId="{90FEB177-8944-4D63-B58D-3E64A9B1B729}" dt="2024-04-15T07:26:04.043" v="22" actId="20577"/>
          <ac:spMkLst>
            <pc:docMk/>
            <pc:sldMk cId="3763368146" sldId="276"/>
            <ac:spMk id="3" creationId="{90D11215-6F23-5F6A-B752-EFAEA10952FD}"/>
          </ac:spMkLst>
        </pc:spChg>
      </pc:sldChg>
      <pc:sldChg chg="modSp mod">
        <pc:chgData name="Sami Ahmad" userId="b14f3dff-e8e4-4f7d-8131-f3b1c21dc151" providerId="ADAL" clId="{90FEB177-8944-4D63-B58D-3E64A9B1B729}" dt="2024-04-15T07:25:59.320" v="18" actId="20577"/>
        <pc:sldMkLst>
          <pc:docMk/>
          <pc:sldMk cId="764892996" sldId="277"/>
        </pc:sldMkLst>
        <pc:spChg chg="mod">
          <ac:chgData name="Sami Ahmad" userId="b14f3dff-e8e4-4f7d-8131-f3b1c21dc151" providerId="ADAL" clId="{90FEB177-8944-4D63-B58D-3E64A9B1B729}" dt="2024-04-15T07:25:59.320" v="18" actId="20577"/>
          <ac:spMkLst>
            <pc:docMk/>
            <pc:sldMk cId="764892996" sldId="277"/>
            <ac:spMk id="3" creationId="{90D11215-6F23-5F6A-B752-EFAEA10952FD}"/>
          </ac:spMkLst>
        </pc:spChg>
      </pc:sldChg>
      <pc:sldChg chg="modSp mod">
        <pc:chgData name="Sami Ahmad" userId="b14f3dff-e8e4-4f7d-8131-f3b1c21dc151" providerId="ADAL" clId="{90FEB177-8944-4D63-B58D-3E64A9B1B729}" dt="2024-04-15T07:27:05.841" v="33" actId="122"/>
        <pc:sldMkLst>
          <pc:docMk/>
          <pc:sldMk cId="2533350479" sldId="281"/>
        </pc:sldMkLst>
        <pc:spChg chg="mod">
          <ac:chgData name="Sami Ahmad" userId="b14f3dff-e8e4-4f7d-8131-f3b1c21dc151" providerId="ADAL" clId="{90FEB177-8944-4D63-B58D-3E64A9B1B729}" dt="2024-04-15T07:27:05.841" v="33" actId="122"/>
          <ac:spMkLst>
            <pc:docMk/>
            <pc:sldMk cId="2533350479" sldId="281"/>
            <ac:spMk id="2" creationId="{D13D3D6F-94DE-54D5-62F2-4587D6AF4C34}"/>
          </ac:spMkLst>
        </pc:spChg>
        <pc:spChg chg="mod">
          <ac:chgData name="Sami Ahmad" userId="b14f3dff-e8e4-4f7d-8131-f3b1c21dc151" providerId="ADAL" clId="{90FEB177-8944-4D63-B58D-3E64A9B1B729}" dt="2024-04-15T07:27:05.841" v="33" actId="122"/>
          <ac:spMkLst>
            <pc:docMk/>
            <pc:sldMk cId="2533350479" sldId="281"/>
            <ac:spMk id="30"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1"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3"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4"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8" creationId="{00000000-0000-0000-0000-000000000000}"/>
          </ac:spMkLst>
        </pc:spChg>
        <pc:spChg chg="mod">
          <ac:chgData name="Sami Ahmad" userId="b14f3dff-e8e4-4f7d-8131-f3b1c21dc151" providerId="ADAL" clId="{90FEB177-8944-4D63-B58D-3E64A9B1B729}" dt="2024-04-15T07:27:05.841" v="33" actId="122"/>
          <ac:spMkLst>
            <pc:docMk/>
            <pc:sldMk cId="2533350479" sldId="281"/>
            <ac:spMk id="39" creationId="{00000000-0000-0000-0000-000000000000}"/>
          </ac:spMkLst>
        </pc:spChg>
      </pc:sldChg>
      <pc:sldChg chg="modSp mod">
        <pc:chgData name="Sami Ahmad" userId="b14f3dff-e8e4-4f7d-8131-f3b1c21dc151" providerId="ADAL" clId="{90FEB177-8944-4D63-B58D-3E64A9B1B729}" dt="2024-04-15T07:25:36.723" v="10" actId="20577"/>
        <pc:sldMkLst>
          <pc:docMk/>
          <pc:sldMk cId="3213358334" sldId="283"/>
        </pc:sldMkLst>
        <pc:spChg chg="mod">
          <ac:chgData name="Sami Ahmad" userId="b14f3dff-e8e4-4f7d-8131-f3b1c21dc151" providerId="ADAL" clId="{90FEB177-8944-4D63-B58D-3E64A9B1B729}" dt="2024-04-15T07:25:36.723" v="10" actId="20577"/>
          <ac:spMkLst>
            <pc:docMk/>
            <pc:sldMk cId="3213358334" sldId="283"/>
            <ac:spMk id="3" creationId="{90D11215-6F23-5F6A-B752-EFAEA10952FD}"/>
          </ac:spMkLst>
        </pc:spChg>
        <pc:picChg chg="mod">
          <ac:chgData name="Sami Ahmad" userId="b14f3dff-e8e4-4f7d-8131-f3b1c21dc151" providerId="ADAL" clId="{90FEB177-8944-4D63-B58D-3E64A9B1B729}" dt="2024-04-15T07:13:20.116" v="6" actId="1038"/>
          <ac:picMkLst>
            <pc:docMk/>
            <pc:sldMk cId="3213358334" sldId="283"/>
            <ac:picMk id="11" creationId="{74CF2ED1-D280-6D81-F0A8-F0561FAE366C}"/>
          </ac:picMkLst>
        </pc:picChg>
      </pc:sldChg>
      <pc:sldChg chg="modSp mod">
        <pc:chgData name="Sami Ahmad" userId="b14f3dff-e8e4-4f7d-8131-f3b1c21dc151" providerId="ADAL" clId="{90FEB177-8944-4D63-B58D-3E64A9B1B729}" dt="2024-04-15T07:25:51.958" v="14" actId="20577"/>
        <pc:sldMkLst>
          <pc:docMk/>
          <pc:sldMk cId="1802519830" sldId="284"/>
        </pc:sldMkLst>
        <pc:spChg chg="mod">
          <ac:chgData name="Sami Ahmad" userId="b14f3dff-e8e4-4f7d-8131-f3b1c21dc151" providerId="ADAL" clId="{90FEB177-8944-4D63-B58D-3E64A9B1B729}" dt="2024-04-15T07:25:51.958" v="14" actId="20577"/>
          <ac:spMkLst>
            <pc:docMk/>
            <pc:sldMk cId="1802519830" sldId="284"/>
            <ac:spMk id="3" creationId="{90D11215-6F23-5F6A-B752-EFAEA10952FD}"/>
          </ac:spMkLst>
        </pc:spChg>
      </pc:sldChg>
    </pc:docChg>
  </pc:docChgLst>
  <pc:docChgLst>
    <pc:chgData name="Vikash Prajapati" userId="S::vprajapati@edunetfoundation.org::c591e709-5004-468c-a84a-6a01e6e692d3" providerId="AD" clId="Web-{D7213FD9-0872-18B7-BE61-A4FE335F2D93}"/>
    <pc:docChg chg="addSld modSld">
      <pc:chgData name="Vikash Prajapati" userId="S::vprajapati@edunetfoundation.org::c591e709-5004-468c-a84a-6a01e6e692d3" providerId="AD" clId="Web-{D7213FD9-0872-18B7-BE61-A4FE335F2D93}" dt="2024-03-22T11:12:29.188" v="6" actId="1076"/>
      <pc:docMkLst>
        <pc:docMk/>
      </pc:docMkLst>
      <pc:sldChg chg="addSp delSp modSp add">
        <pc:chgData name="Vikash Prajapati" userId="S::vprajapati@edunetfoundation.org::c591e709-5004-468c-a84a-6a01e6e692d3" providerId="AD" clId="Web-{D7213FD9-0872-18B7-BE61-A4FE335F2D93}" dt="2024-03-22T11:12:29.188" v="6" actId="1076"/>
        <pc:sldMkLst>
          <pc:docMk/>
          <pc:sldMk cId="3277691701" sldId="268"/>
        </pc:sldMkLst>
        <pc:picChg chg="add del mod">
          <ac:chgData name="Vikash Prajapati" userId="S::vprajapati@edunetfoundation.org::c591e709-5004-468c-a84a-6a01e6e692d3" providerId="AD" clId="Web-{D7213FD9-0872-18B7-BE61-A4FE335F2D93}" dt="2024-03-22T11:12:29.188" v="6" actId="1076"/>
          <ac:picMkLst>
            <pc:docMk/>
            <pc:sldMk cId="3277691701" sldId="268"/>
            <ac:picMk id="7" creationId="{867FC0EC-EF24-F648-68E5-A569C5796942}"/>
          </ac:picMkLst>
        </pc:picChg>
        <pc:picChg chg="del">
          <ac:chgData name="Vikash Prajapati" userId="S::vprajapati@edunetfoundation.org::c591e709-5004-468c-a84a-6a01e6e692d3" providerId="AD" clId="Web-{D7213FD9-0872-18B7-BE61-A4FE335F2D93}" dt="2024-03-22T11:11:52.750" v="1"/>
          <ac:picMkLst>
            <pc:docMk/>
            <pc:sldMk cId="3277691701" sldId="268"/>
            <ac:picMk id="22" creationId="{DB5B2F97-8F08-52EF-B7DF-90E2611643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01/08/2024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Dipan Basak</a:t>
            </a:r>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01/08/2024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01/08/2024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619475" y="1312335"/>
            <a:ext cx="3435712"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IN" b="1" dirty="0"/>
              <a:t> Fraud </a:t>
            </a:r>
            <a:r>
              <a:rPr lang="en-IN" b="1" dirty="0" smtClean="0"/>
              <a:t>Detection Model</a:t>
            </a:r>
            <a:endParaRPr lang="en-IN" b="1" dirty="0"/>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91349" y="4507199"/>
            <a:ext cx="34259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lstStyle/>
              <a:p>
                <a:endParaRPr lang="en-IN" sz="11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1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lstStyle/>
              <a:p>
                <a:endParaRPr lang="en-IN" sz="11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1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lstStyle/>
              <a:p>
                <a:endParaRPr lang="en-IN" sz="1100"/>
              </a:p>
            </p:txBody>
          </p:sp>
        </p:grpSp>
        <p:sp>
          <p:nvSpPr>
            <p:cNvPr id="38" name="TextBox 38"/>
            <p:cNvSpPr txBox="1"/>
            <p:nvPr/>
          </p:nvSpPr>
          <p:spPr>
            <a:xfrm>
              <a:off x="2057401" y="7482189"/>
              <a:ext cx="2459598" cy="447832"/>
            </a:xfrm>
            <a:prstGeom prst="rect">
              <a:avLst/>
            </a:prstGeom>
          </p:spPr>
          <p:txBody>
            <a:bodyPr lIns="0" tIns="0" rIns="0" bIns="0" rtlCol="0" anchor="t">
              <a:spAutoFit/>
            </a:bodyPr>
            <a:lstStyle/>
            <a:p>
              <a:pPr algn="ctr">
                <a:lnSpc>
                  <a:spcPts val="2365"/>
                </a:lnSpc>
                <a:spcBef>
                  <a:spcPct val="0"/>
                </a:spcBef>
              </a:pPr>
              <a:endParaRPr lang="en-US" sz="1100">
                <a:solidFill>
                  <a:srgbClr val="FFFFFF"/>
                </a:solidFill>
                <a:latin typeface="IBM Plex Sans 2"/>
              </a:endParaRPr>
            </a:p>
          </p:txBody>
        </p:sp>
        <p:sp>
          <p:nvSpPr>
            <p:cNvPr id="39" name="TextBox 39"/>
            <p:cNvSpPr txBox="1"/>
            <p:nvPr/>
          </p:nvSpPr>
          <p:spPr>
            <a:xfrm>
              <a:off x="1782118" y="8452093"/>
              <a:ext cx="2459598" cy="447832"/>
            </a:xfrm>
            <a:prstGeom prst="rect">
              <a:avLst/>
            </a:prstGeom>
          </p:spPr>
          <p:txBody>
            <a:bodyPr lIns="0" tIns="0" rIns="0" bIns="0" rtlCol="0" anchor="t">
              <a:spAutoFit/>
            </a:bodyPr>
            <a:lstStyle/>
            <a:p>
              <a:pPr algn="ctr">
                <a:lnSpc>
                  <a:spcPts val="2365"/>
                </a:lnSpc>
                <a:spcBef>
                  <a:spcPct val="0"/>
                </a:spcBef>
              </a:pPr>
              <a:endParaRPr lang="en-US" sz="11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142122" y="9562936"/>
              <a:ext cx="5799916" cy="1028264"/>
            </a:xfrm>
            <a:prstGeom prst="rect">
              <a:avLst/>
            </a:prstGeom>
          </p:spPr>
          <p:txBody>
            <a:bodyPr wrap="square" lIns="0" tIns="0" rIns="0" bIns="0" rtlCol="0" anchor="t">
              <a:spAutoFit/>
            </a:bodyPr>
            <a:lstStyle/>
            <a:p>
              <a:pPr algn="ctr">
                <a:lnSpc>
                  <a:spcPts val="2365"/>
                </a:lnSpc>
                <a:spcBef>
                  <a:spcPct val="0"/>
                </a:spcBef>
              </a:pPr>
              <a:r>
                <a:rPr lang="en-US" sz="1400" kern="0" dirty="0" smtClean="0">
                  <a:solidFill>
                    <a:schemeClr val="bg1"/>
                  </a:solidFill>
                  <a:cs typeface="Calibri"/>
                </a:rPr>
                <a:t>Institute of Engineering and Management</a:t>
              </a:r>
            </a:p>
            <a:p>
              <a:pPr algn="ctr">
                <a:lnSpc>
                  <a:spcPts val="2365"/>
                </a:lnSpc>
                <a:spcBef>
                  <a:spcPct val="0"/>
                </a:spcBef>
              </a:pPr>
              <a:r>
                <a:rPr lang="en-US" sz="1400" kern="0" dirty="0" smtClean="0">
                  <a:solidFill>
                    <a:schemeClr val="bg1"/>
                  </a:solidFill>
                  <a:cs typeface="Calibri"/>
                </a:rPr>
                <a:t>Kolkata</a:t>
              </a:r>
              <a:endParaRPr lang="en-US" sz="1400" kern="0" dirty="0">
                <a:solidFill>
                  <a:schemeClr val="bg1"/>
                </a:solidFill>
                <a:cs typeface="Calibri"/>
              </a:endParaRP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1173837" y="4541983"/>
            <a:ext cx="1540284" cy="355803"/>
          </a:xfrm>
          <a:prstGeom prst="rect">
            <a:avLst/>
          </a:prstGeom>
          <a:noFill/>
        </p:spPr>
        <p:txBody>
          <a:bodyPr wrap="square" lIns="91440" tIns="45720" rIns="91440" bIns="45720" anchor="t">
            <a:spAutoFit/>
          </a:bodyPr>
          <a:lstStyle/>
          <a:p>
            <a:pPr>
              <a:lnSpc>
                <a:spcPct val="107000"/>
              </a:lnSpc>
              <a:spcAft>
                <a:spcPts val="533"/>
              </a:spcAft>
            </a:pPr>
            <a:r>
              <a:rPr lang="en-US" sz="1600" b="1" dirty="0" smtClean="0">
                <a:solidFill>
                  <a:schemeClr val="bg1"/>
                </a:solidFill>
                <a:ea typeface="Calibri" panose="020F0502020204030204" pitchFamily="34" charset="0"/>
                <a:cs typeface="Calibri"/>
              </a:rPr>
              <a:t>Dipan Basak</a:t>
            </a:r>
            <a:endParaRPr lang="en-IN" sz="1600" b="1" dirty="0">
              <a:solidFill>
                <a:schemeClr val="bg1"/>
              </a:solidFill>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77DC1F0-B9B3-4013-741B-5C0378C1C483}"/>
              </a:ext>
            </a:extLst>
          </p:cNvPr>
          <p:cNvSpPr txBox="1"/>
          <p:nvPr/>
        </p:nvSpPr>
        <p:spPr>
          <a:xfrm>
            <a:off x="368022" y="5089248"/>
            <a:ext cx="3606536" cy="338554"/>
          </a:xfrm>
          <a:prstGeom prst="rect">
            <a:avLst/>
          </a:prstGeom>
          <a:noFill/>
        </p:spPr>
        <p:txBody>
          <a:bodyPr wrap="square" lIns="91440" tIns="45720" rIns="91440" bIns="45720" anchor="t">
            <a:spAutoFit/>
          </a:bodyPr>
          <a:lstStyle/>
          <a:p>
            <a:r>
              <a:rPr lang="en-US" sz="1600" dirty="0" smtClean="0">
                <a:solidFill>
                  <a:schemeClr val="bg1"/>
                </a:solidFill>
              </a:rPr>
              <a:t>dipaneducation46@gmail.com</a:t>
            </a:r>
            <a:endParaRPr lang="en-US" sz="1600" dirty="0">
              <a:solidFill>
                <a:schemeClr val="bg1"/>
              </a:solidFill>
            </a:endParaRPr>
          </a:p>
        </p:txBody>
      </p:sp>
      <p:sp>
        <p:nvSpPr>
          <p:cNvPr id="16" name="TextBox 15">
            <a:extLst>
              <a:ext uri="{FF2B5EF4-FFF2-40B4-BE49-F238E27FC236}">
                <a16:creationId xmlns:a16="http://schemas.microsoft.com/office/drawing/2014/main" id="{44C1768C-FB7A-07D1-8179-DBF54D2E5FA4}"/>
              </a:ext>
            </a:extLst>
          </p:cNvPr>
          <p:cNvSpPr txBox="1"/>
          <p:nvPr/>
        </p:nvSpPr>
        <p:spPr>
          <a:xfrm>
            <a:off x="7773941" y="2313895"/>
            <a:ext cx="4095099" cy="3693319"/>
          </a:xfrm>
          <a:prstGeom prst="rect">
            <a:avLst/>
          </a:prstGeom>
          <a:noFill/>
        </p:spPr>
        <p:txBody>
          <a:bodyPr wrap="square" lIns="91440" tIns="45720" rIns="91440" bIns="45720" anchor="t">
            <a:spAutoFit/>
          </a:bodyPr>
          <a:lstStyle/>
          <a:p>
            <a:pPr algn="just"/>
            <a:r>
              <a:rPr lang="en-US" dirty="0"/>
              <a:t>Fraudulent transactions are a significant financial risk. This project uses IBM’s Auto AI in Watson Studio to automate and streamline fraud detection. By leveraging cloud storage and Python, the system efficiently processes transaction data, builds and deploys accurate predictive models. The automated approach reduces development time and improves detection accuracy, offering a scalable solution adaptable for other predictive tasks.</a:t>
            </a:r>
          </a:p>
        </p:txBody>
      </p:sp>
      <p:sp>
        <p:nvSpPr>
          <p:cNvPr id="18" name="TextBox 17">
            <a:extLst>
              <a:ext uri="{FF2B5EF4-FFF2-40B4-BE49-F238E27FC236}">
                <a16:creationId xmlns:a16="http://schemas.microsoft.com/office/drawing/2014/main" id="{22D8ED70-C5CE-BA06-4FAA-2767F0DBAFCC}"/>
              </a:ext>
            </a:extLst>
          </p:cNvPr>
          <p:cNvSpPr txBox="1"/>
          <p:nvPr/>
        </p:nvSpPr>
        <p:spPr>
          <a:xfrm>
            <a:off x="2359991" y="2003445"/>
            <a:ext cx="6393365" cy="399084"/>
          </a:xfrm>
          <a:prstGeom prst="rect">
            <a:avLst/>
          </a:prstGeom>
          <a:noFill/>
        </p:spPr>
        <p:txBody>
          <a:bodyPr wrap="square">
            <a:spAutoFit/>
          </a:bodyPr>
          <a:lstStyle/>
          <a:p>
            <a:pPr algn="ctr">
              <a:lnSpc>
                <a:spcPts val="2526"/>
              </a:lnSpc>
              <a:spcBef>
                <a:spcPct val="0"/>
              </a:spcBef>
            </a:pPr>
            <a:r>
              <a:rPr lang="en-US" sz="1867" dirty="0">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807312" y="2349648"/>
            <a:ext cx="3829014" cy="2654573"/>
          </a:xfrm>
          <a:prstGeom prst="rect">
            <a:avLst/>
          </a:prstGeom>
          <a:noFill/>
        </p:spPr>
        <p:txBody>
          <a:bodyPr wrap="square" lIns="91440" tIns="45720" rIns="91440" bIns="45720" anchor="t">
            <a:spAutoFit/>
          </a:bodyPr>
          <a:lstStyle/>
          <a:p>
            <a:pPr algn="just"/>
            <a:r>
              <a:rPr lang="en-US" dirty="0">
                <a:ea typeface="+mn-lt"/>
                <a:cs typeface="+mn-lt"/>
              </a:rPr>
              <a:t>Hey Thanks for this opportunity, I  learnt a lot, now I have developed my interest in Data Science and would like to pursue my career in this field, it gave me clarity, I would like to thank </a:t>
            </a:r>
            <a:r>
              <a:rPr lang="en-US" dirty="0" err="1">
                <a:ea typeface="+mn-lt"/>
                <a:cs typeface="+mn-lt"/>
              </a:rPr>
              <a:t>Edunet</a:t>
            </a:r>
            <a:r>
              <a:rPr lang="en-US" dirty="0">
                <a:ea typeface="+mn-lt"/>
                <a:cs typeface="+mn-lt"/>
              </a:rPr>
              <a:t> for providing resources to start my career and have a good path. Thank You once again Uzma Ma'am !!</a:t>
            </a:r>
          </a:p>
        </p:txBody>
      </p:sp>
      <p:pic>
        <p:nvPicPr>
          <p:cNvPr id="7" name="Picture 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3806496" y="4973110"/>
            <a:ext cx="3811159" cy="1717006"/>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2111" y="0"/>
            <a:ext cx="2516929" cy="1917061"/>
          </a:xfrm>
          <a:prstGeom prst="rect">
            <a:avLst/>
          </a:prstGeom>
        </p:spPr>
      </p:pic>
      <p:pic>
        <p:nvPicPr>
          <p:cNvPr id="21" name="Picture 20"/>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76304" y="1386865"/>
            <a:ext cx="3182773" cy="3041840"/>
          </a:xfrm>
          <a:prstGeom prst="rect">
            <a:avLst/>
          </a:prstGeom>
        </p:spPr>
      </p:pic>
    </p:spTree>
    <p:extLst>
      <p:ext uri="{BB962C8B-B14F-4D97-AF65-F5344CB8AC3E}">
        <p14:creationId xmlns:p14="http://schemas.microsoft.com/office/powerpoint/2010/main" val="265576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147</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Aptos Display</vt:lpstr>
      <vt:lpstr>Arial</vt:lpstr>
      <vt:lpstr>Calibri</vt:lpstr>
      <vt:lpstr>Canva Sans</vt:lpstr>
      <vt:lpstr>IBM Plex Sans</vt:lpstr>
      <vt:lpstr>IBM Plex Sans 2</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Dipan Basak</cp:lastModifiedBy>
  <cp:revision>7</cp:revision>
  <dcterms:created xsi:type="dcterms:W3CDTF">2024-03-21T10:04:50Z</dcterms:created>
  <dcterms:modified xsi:type="dcterms:W3CDTF">2024-08-01T14:57:32Z</dcterms:modified>
</cp:coreProperties>
</file>