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923692" y="2228671"/>
            <a:ext cx="63946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Predicting Solar Power Output using Linear </a:t>
            </a:r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Regression</a:t>
            </a:r>
          </a:p>
          <a:p>
            <a:pPr algn="r"/>
            <a:endParaRPr lang="en-US" sz="3600" b="1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Collage 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Institute of Engineering and Management, 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Kolkata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1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– </a:t>
            </a:r>
            <a:r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Dipan </a:t>
            </a:r>
            <a:r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Basak</a:t>
            </a:r>
            <a:endParaRPr lang="en-US" sz="1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484988" y="973171"/>
            <a:ext cx="56110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213163"/>
                </a:solidFill>
              </a:rPr>
              <a:t>Learning Objectives</a:t>
            </a:r>
            <a:endParaRPr lang="en-IN" sz="4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4988" y="2177431"/>
            <a:ext cx="6627989" cy="3457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Understand the importance of solar power prediction in energy management.</a:t>
            </a:r>
            <a:endParaRPr lang="en-IN" sz="1600" kern="100" dirty="0">
              <a:latin typeface="Arial" panose="020B0604020202020204" pitchFamily="34" charset="0"/>
              <a:ea typeface="Aptos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Learn how to apply </a:t>
            </a:r>
            <a:r>
              <a:rPr lang="en-IN" sz="1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Linear Regression</a:t>
            </a:r>
            <a:r>
              <a:rPr lang="en-IN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for predicting solar power output.</a:t>
            </a:r>
            <a:endParaRPr lang="en-IN" sz="1600" kern="100" dirty="0">
              <a:latin typeface="Arial" panose="020B0604020202020204" pitchFamily="34" charset="0"/>
              <a:ea typeface="Aptos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Explore data </a:t>
            </a:r>
            <a:r>
              <a:rPr lang="en-IN" sz="16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pre-processing </a:t>
            </a:r>
            <a:r>
              <a:rPr lang="en-IN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techniques to handle missing values and outliers.</a:t>
            </a:r>
            <a:endParaRPr lang="en-IN" sz="1600" kern="100" dirty="0">
              <a:latin typeface="Arial" panose="020B0604020202020204" pitchFamily="34" charset="0"/>
              <a:ea typeface="Aptos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Implement machine learning using </a:t>
            </a:r>
            <a:r>
              <a:rPr lang="en-IN" sz="1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Python</a:t>
            </a:r>
            <a:r>
              <a:rPr lang="en-IN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IN" sz="16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Scikit</a:t>
            </a:r>
            <a:r>
              <a:rPr lang="en-IN" sz="1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-Learn</a:t>
            </a:r>
            <a:r>
              <a:rPr lang="en-IN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N" sz="1600" kern="100" dirty="0">
              <a:latin typeface="Arial" panose="020B0604020202020204" pitchFamily="34" charset="0"/>
              <a:ea typeface="Aptos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Evaluate the model’s performance using </a:t>
            </a:r>
            <a:r>
              <a:rPr lang="en-IN" sz="1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R² Score</a:t>
            </a:r>
            <a:r>
              <a:rPr lang="en-IN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IN" sz="1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RMSE</a:t>
            </a:r>
            <a:r>
              <a:rPr lang="en-IN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N" sz="1600" kern="100" dirty="0">
              <a:effectLst/>
              <a:latin typeface="Arial" panose="020B0604020202020204" pitchFamily="34" charset="0"/>
              <a:ea typeface="Aptos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747346" y="1254944"/>
            <a:ext cx="56103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213163"/>
                </a:solidFill>
              </a:rPr>
              <a:t>Problem Statement</a:t>
            </a:r>
            <a:r>
              <a:rPr lang="en-US" sz="4000" b="1" dirty="0" smtClean="0">
                <a:solidFill>
                  <a:srgbClr val="213163"/>
                </a:solidFill>
              </a:rPr>
              <a:t>:</a:t>
            </a:r>
            <a:endParaRPr lang="en-IN" sz="4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7346" y="2154115"/>
            <a:ext cx="7886701" cy="31916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With the increasing adoption of solar energy, accurately predicting power generation is crucial</a:t>
            </a:r>
            <a:r>
              <a:rPr lang="en-US" sz="1800" dirty="0" smtClean="0"/>
              <a:t>.</a:t>
            </a:r>
          </a:p>
          <a:p>
            <a:r>
              <a:rPr lang="en-US" sz="1800" b="1" dirty="0"/>
              <a:t/>
            </a:r>
            <a:br>
              <a:rPr lang="en-US" sz="1800" b="1" dirty="0"/>
            </a:br>
            <a:r>
              <a:rPr lang="en-US" sz="2000" b="1" dirty="0"/>
              <a:t>Challenges include</a:t>
            </a:r>
            <a:r>
              <a:rPr lang="en-US" sz="2000" b="1" dirty="0" smtClean="0"/>
              <a:t>:</a:t>
            </a: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Variability due to weather conditions.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Need for efficient energy grid management.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Demand for an accurate forecasting model.</a:t>
            </a:r>
          </a:p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5104" y="2154115"/>
            <a:ext cx="1705581" cy="12836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443564" y="1085248"/>
            <a:ext cx="73727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213163"/>
                </a:solidFill>
              </a:rPr>
              <a:t>T</a:t>
            </a:r>
            <a:r>
              <a:rPr lang="en-IN" sz="4000" b="1" dirty="0" err="1" smtClean="0">
                <a:solidFill>
                  <a:srgbClr val="213163"/>
                </a:solidFill>
              </a:rPr>
              <a:t>ools</a:t>
            </a:r>
            <a:r>
              <a:rPr lang="en-IN" sz="4000" b="1" dirty="0" smtClean="0">
                <a:solidFill>
                  <a:srgbClr val="213163"/>
                </a:solidFill>
              </a:rPr>
              <a:t> </a:t>
            </a:r>
            <a:r>
              <a:rPr lang="en-IN" sz="4000" b="1" dirty="0">
                <a:solidFill>
                  <a:srgbClr val="213163"/>
                </a:solidFill>
              </a:rPr>
              <a:t>and Technology used </a:t>
            </a:r>
          </a:p>
        </p:txBody>
      </p:sp>
      <p:sp>
        <p:nvSpPr>
          <p:cNvPr id="9" name="Rectangle 8"/>
          <p:cNvSpPr/>
          <p:nvPr/>
        </p:nvSpPr>
        <p:spPr>
          <a:xfrm>
            <a:off x="443564" y="2189286"/>
            <a:ext cx="8502162" cy="3642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Programming Language:</a:t>
            </a:r>
            <a:r>
              <a:rPr lang="en-IN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Python</a:t>
            </a:r>
            <a:endParaRPr lang="en-IN" sz="1800" kern="100" dirty="0">
              <a:latin typeface="Arial" panose="020B0604020202020204" pitchFamily="34" charset="0"/>
              <a:ea typeface="Aptos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Libraries:</a:t>
            </a:r>
            <a:r>
              <a:rPr lang="en-IN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IN" sz="1800" kern="100" dirty="0">
              <a:latin typeface="Arial" panose="020B0604020202020204" pitchFamily="34" charset="0"/>
              <a:ea typeface="Aptos"/>
              <a:cs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(for data handling)</a:t>
            </a:r>
            <a:endParaRPr lang="en-IN" sz="1800" kern="100" dirty="0">
              <a:latin typeface="Arial" panose="020B0604020202020204" pitchFamily="34" charset="0"/>
              <a:ea typeface="Aptos"/>
              <a:cs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(for numerical computations)</a:t>
            </a:r>
            <a:endParaRPr lang="en-IN" sz="1800" kern="100" dirty="0">
              <a:latin typeface="Arial" panose="020B0604020202020204" pitchFamily="34" charset="0"/>
              <a:ea typeface="Aptos"/>
              <a:cs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&amp;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(for data visualization)</a:t>
            </a:r>
            <a:endParaRPr lang="en-IN" sz="1800" kern="100" dirty="0">
              <a:latin typeface="Arial" panose="020B0604020202020204" pitchFamily="34" charset="0"/>
              <a:ea typeface="Aptos"/>
              <a:cs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IN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-learn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(for machine learning)</a:t>
            </a:r>
            <a:endParaRPr lang="en-IN" sz="1800" kern="100" dirty="0">
              <a:latin typeface="Arial" panose="020B0604020202020204" pitchFamily="34" charset="0"/>
              <a:ea typeface="Aptos"/>
              <a:cs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(for GUI-based user interaction)</a:t>
            </a:r>
            <a:endParaRPr lang="en-IN" sz="1800" kern="100" dirty="0">
              <a:latin typeface="Arial" panose="020B0604020202020204" pitchFamily="34" charset="0"/>
              <a:ea typeface="Aptos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Jupyter</a:t>
            </a:r>
            <a:r>
              <a:rPr lang="en-IN" sz="1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Notebook</a:t>
            </a:r>
            <a:r>
              <a:rPr lang="en-IN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(for interactive coding and visualization)</a:t>
            </a:r>
            <a:endParaRPr lang="en-IN" sz="1800" kern="100" dirty="0">
              <a:effectLst/>
              <a:latin typeface="Arial" panose="020B0604020202020204" pitchFamily="34" charset="0"/>
              <a:ea typeface="Aptos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576087" y="944317"/>
            <a:ext cx="6102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213163"/>
                </a:solidFill>
              </a:rPr>
              <a:t>Methodology </a:t>
            </a:r>
            <a:endParaRPr lang="en-IN" sz="40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6087" y="2031024"/>
            <a:ext cx="9798836" cy="423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r>
              <a:rPr lang="en-IN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Load a dataset containing solar power generation details.</a:t>
            </a:r>
            <a:endParaRPr lang="en-IN" sz="1600" kern="100" dirty="0">
              <a:latin typeface="+mn-lt"/>
              <a:ea typeface="Aptos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Data Exploration:</a:t>
            </a:r>
            <a:r>
              <a:rPr lang="en-IN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Analyse </a:t>
            </a:r>
            <a:r>
              <a:rPr lang="en-IN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missing values, duplicates, and distributions.</a:t>
            </a:r>
            <a:endParaRPr lang="en-IN" sz="1600" kern="100" dirty="0">
              <a:latin typeface="+mn-lt"/>
              <a:ea typeface="Aptos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16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Pre-processing:</a:t>
            </a:r>
            <a:r>
              <a:rPr lang="en-IN" sz="16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Handle missing values, drop duplicates, and normalize features if needed.</a:t>
            </a:r>
            <a:endParaRPr lang="en-IN" sz="1600" kern="100" dirty="0">
              <a:latin typeface="+mn-lt"/>
              <a:ea typeface="Aptos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Feature Selection:</a:t>
            </a:r>
            <a:r>
              <a:rPr lang="en-IN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Identify relevant features influencing solar power generation.</a:t>
            </a:r>
            <a:endParaRPr lang="en-IN" sz="1600" kern="100" dirty="0">
              <a:latin typeface="+mn-lt"/>
              <a:ea typeface="Aptos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  <a:r>
              <a:rPr lang="en-IN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600" kern="100" dirty="0">
              <a:latin typeface="+mn-lt"/>
              <a:ea typeface="Aptos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Split data into training and testing sets.</a:t>
            </a:r>
            <a:endParaRPr lang="en-IN" sz="1600" kern="100" dirty="0">
              <a:latin typeface="+mn-lt"/>
              <a:ea typeface="Aptos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IN" sz="1600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IN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for prediction.</a:t>
            </a:r>
            <a:endParaRPr lang="en-IN" sz="1600" kern="100" dirty="0">
              <a:latin typeface="+mn-lt"/>
              <a:ea typeface="Aptos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Model Evaluation:</a:t>
            </a:r>
            <a:r>
              <a:rPr lang="en-IN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600" kern="100" dirty="0">
              <a:latin typeface="+mn-lt"/>
              <a:ea typeface="Aptos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IN" sz="1600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Root Mean Squared Error (RMSE)</a:t>
            </a:r>
            <a:r>
              <a:rPr lang="en-IN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to measure prediction accuracy.</a:t>
            </a:r>
            <a:endParaRPr lang="en-IN" sz="1600" kern="100" dirty="0">
              <a:latin typeface="+mn-lt"/>
              <a:ea typeface="Aptos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sz="1600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R² Score</a:t>
            </a:r>
            <a:r>
              <a:rPr lang="en-IN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to determine the model's effectiveness.</a:t>
            </a:r>
            <a:endParaRPr lang="en-IN" sz="1600" kern="100" dirty="0">
              <a:latin typeface="+mn-lt"/>
              <a:ea typeface="Aptos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Interactive Prediction UI:</a:t>
            </a:r>
            <a:r>
              <a:rPr lang="en-IN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Create a </a:t>
            </a:r>
            <a:r>
              <a:rPr lang="en-IN" sz="1600" b="1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1600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r>
              <a:rPr lang="en-IN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to allow user inputs for prediction.</a:t>
            </a:r>
            <a:endParaRPr lang="en-IN" sz="1600" kern="100" dirty="0">
              <a:effectLst/>
              <a:latin typeface="+mn-lt"/>
              <a:ea typeface="Apto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712304" y="1326973"/>
            <a:ext cx="6102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213163"/>
                </a:solidFill>
              </a:rPr>
              <a:t>Solution:  </a:t>
            </a:r>
            <a:endParaRPr lang="en-IN" sz="4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2304" y="2567353"/>
            <a:ext cx="8959235" cy="1863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Develop a Machine Learning Model</a:t>
            </a:r>
            <a:r>
              <a:rPr lang="en-IN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IN" sz="1800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IN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to predict solar power output.</a:t>
            </a:r>
            <a:endParaRPr lang="en-IN" sz="1800" kern="100" dirty="0">
              <a:latin typeface="+mn-lt"/>
              <a:ea typeface="Aptos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  <a:r>
              <a:rPr lang="en-IN" sz="1800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lang="en-IN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to ensure high model accuracy.</a:t>
            </a:r>
            <a:endParaRPr lang="en-IN" sz="1800" kern="100" dirty="0">
              <a:latin typeface="+mn-lt"/>
              <a:ea typeface="Aptos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Provide an Interactive UI</a:t>
            </a:r>
            <a:r>
              <a:rPr lang="en-IN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where users can input parameters and get real-time predictions.</a:t>
            </a:r>
            <a:endParaRPr lang="en-IN" sz="1800" kern="100" dirty="0">
              <a:effectLst/>
              <a:latin typeface="+mn-lt"/>
              <a:ea typeface="Apto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433" y="1552365"/>
            <a:ext cx="6547117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685418" y="1348636"/>
            <a:ext cx="6102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213163"/>
                </a:solidFill>
              </a:rPr>
              <a:t>Conclusion:  </a:t>
            </a:r>
            <a:endParaRPr lang="en-IN" sz="40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418" y="2584939"/>
            <a:ext cx="8942159" cy="201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Solar power prediction</a:t>
            </a:r>
            <a:r>
              <a:rPr lang="en-IN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helps in efficient energy planning and grid stability.</a:t>
            </a:r>
            <a:endParaRPr lang="en-IN" sz="1800" kern="100" dirty="0">
              <a:latin typeface="+mn-lt"/>
              <a:ea typeface="Aptos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IN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provides a simple yet effective way to predict power output.</a:t>
            </a:r>
            <a:endParaRPr lang="en-IN" sz="1800" kern="100" dirty="0">
              <a:latin typeface="+mn-lt"/>
              <a:ea typeface="Aptos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Python-based implementation</a:t>
            </a:r>
            <a:r>
              <a:rPr lang="en-IN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ensures ease of use and adaptability.</a:t>
            </a:r>
            <a:endParaRPr lang="en-IN" sz="1800" kern="100" dirty="0">
              <a:latin typeface="+mn-lt"/>
              <a:ea typeface="Aptos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 user-friendly UI</a:t>
            </a:r>
            <a:r>
              <a:rPr lang="en-IN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makes predictions accessible for decision-makers.</a:t>
            </a:r>
            <a:endParaRPr lang="en-IN" sz="1800" kern="100" dirty="0">
              <a:effectLst/>
              <a:latin typeface="+mn-lt"/>
              <a:ea typeface="Apto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63</TotalTime>
  <Words>370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Arial</vt:lpstr>
      <vt:lpstr>Calibri</vt:lpstr>
      <vt:lpstr>Courier New</vt:lpstr>
      <vt:lpstr>Symbol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Dipan Basak</cp:lastModifiedBy>
  <cp:revision>14</cp:revision>
  <dcterms:created xsi:type="dcterms:W3CDTF">2024-12-31T09:40:01Z</dcterms:created>
  <dcterms:modified xsi:type="dcterms:W3CDTF">2025-02-10T11:08:07Z</dcterms:modified>
</cp:coreProperties>
</file>