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3" r:id="rId4"/>
  </p:sldMasterIdLst>
  <p:notesMasterIdLst>
    <p:notesMasterId r:id="rId12"/>
  </p:notesMasterIdLst>
  <p:handoutMasterIdLst>
    <p:handoutMasterId r:id="rId13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0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7" d="100"/>
          <a:sy n="87" d="100"/>
        </p:scale>
        <p:origin x="432" y="53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7/11/2024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42238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3259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13335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6640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92252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20980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13345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14847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62798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6220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98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51773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36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19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31669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534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51245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21682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507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70401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6684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7/11/2024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0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06" r:id="rId13"/>
    <p:sldLayoutId id="2147484107" r:id="rId14"/>
    <p:sldLayoutId id="2147484108" r:id="rId15"/>
    <p:sldLayoutId id="2147484109" r:id="rId16"/>
    <p:sldLayoutId id="2147484110" r:id="rId17"/>
    <p:sldLayoutId id="2147484111" r:id="rId18"/>
    <p:sldLayoutId id="2147484112" r:id="rId19"/>
    <p:sldLayoutId id="2147484113" r:id="rId20"/>
    <p:sldLayoutId id="2147484114" r:id="rId21"/>
    <p:sldLayoutId id="2147483690" r:id="rId2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88364" y="3374621"/>
            <a:ext cx="6137031" cy="1144625"/>
          </a:xfrm>
        </p:spPr>
        <p:txBody>
          <a:bodyPr>
            <a:norm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Collage - Institute of Engineering and Management, Kolkata</a:t>
            </a:r>
          </a:p>
          <a:p>
            <a:pPr algn="ctr"/>
            <a:r>
              <a:rPr lang="en-US" sz="1800" b="0" dirty="0" smtClean="0">
                <a:solidFill>
                  <a:schemeClr val="tx1"/>
                </a:solidFill>
              </a:rPr>
              <a:t>Name - Dipan </a:t>
            </a:r>
            <a:r>
              <a:rPr lang="en-US" sz="1800" b="0" dirty="0">
                <a:solidFill>
                  <a:schemeClr val="tx1"/>
                </a:solidFill>
              </a:rPr>
              <a:t>Basak</a:t>
            </a:r>
          </a:p>
          <a:p>
            <a:pPr algn="ctr"/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142" y="1107831"/>
            <a:ext cx="6669253" cy="1903695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/>
              <a:t>Project Title</a:t>
            </a:r>
            <a:br>
              <a:rPr lang="en-GB" sz="3200" dirty="0" smtClean="0"/>
            </a:br>
            <a:r>
              <a:rPr lang="en-US" b="1" dirty="0" smtClean="0"/>
              <a:t>Sales </a:t>
            </a:r>
            <a:r>
              <a:rPr lang="en-US" b="1" dirty="0"/>
              <a:t>Insights Data </a:t>
            </a:r>
            <a:r>
              <a:rPr lang="en-US" b="1" dirty="0" smtClean="0"/>
              <a:t>Analysis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41443" y="2206698"/>
            <a:ext cx="6312878" cy="286646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computer hardware manufacturer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 facing issues tracking sales and getting business insights.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sales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director, is frustrated because the current method of getting insights through phone calls with regional managers is unreliable. The regional managers tend to sugarcoat the facts or lie, and sales director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doesn't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get a complete picture of what's going on. On top of that, the insights are provided in numerous Excel files, which are too cumbersome and time-consuming to analyze.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Sales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director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would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prefer a clear, concise dashboard that shows the real data so he can make data-driven decisions.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080" y="972448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144847" cy="830997"/>
          </a:xfrm>
        </p:spPr>
        <p:txBody>
          <a:bodyPr>
            <a:normAutofit/>
          </a:bodyPr>
          <a:lstStyle/>
          <a:p>
            <a:r>
              <a:rPr lang="en-GB" dirty="0" smtClean="0"/>
              <a:t>Project Description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42999" y="2793611"/>
            <a:ext cx="573258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 a data-driven sales dashboard for a computer hardware and peripherals supplier, to provide the sales director, with a clear and actionable understanding of the business. The dashboard should enable data-driven decision-making to increase sales in a dynamically growing market.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86289" y="2186781"/>
            <a:ext cx="7420319" cy="290396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3200" dirty="0"/>
              <a:t>Sales </a:t>
            </a:r>
            <a:r>
              <a:rPr lang="en-IN" sz="3200" dirty="0" smtClean="0"/>
              <a:t>Director</a:t>
            </a:r>
          </a:p>
          <a:p>
            <a:pPr algn="just">
              <a:lnSpc>
                <a:spcPct val="150000"/>
              </a:lnSpc>
            </a:pPr>
            <a:r>
              <a:rPr lang="en-IN" sz="3200" dirty="0"/>
              <a:t>Stakeholders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08" y="6372225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0" y="3875708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13338" y="2066192"/>
            <a:ext cx="8204982" cy="460981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800" dirty="0" err="1" smtClean="0"/>
              <a:t>PowerBI</a:t>
            </a:r>
            <a:endParaRPr lang="en-US" sz="2800" dirty="0" smtClean="0"/>
          </a:p>
          <a:p>
            <a:pPr lvl="1">
              <a:lnSpc>
                <a:spcPct val="150000"/>
              </a:lnSpc>
            </a:pPr>
            <a:r>
              <a:rPr lang="en-US" sz="2800" smtClean="0"/>
              <a:t>MySQL</a:t>
            </a:r>
            <a:endParaRPr lang="en-US" sz="2800" dirty="0" smtClean="0"/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ETL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Data Cleaning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Data Visualization</a:t>
            </a:r>
            <a:endParaRPr lang="en-IN" sz="28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184" y="1008651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513" y="29545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5" y="813066"/>
            <a:ext cx="10357338" cy="582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863" y="1360453"/>
            <a:ext cx="7156939" cy="123092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Thank you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1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66815" y="4218711"/>
            <a:ext cx="2139696" cy="344312"/>
          </a:xfrm>
        </p:spPr>
        <p:txBody>
          <a:bodyPr>
            <a:noAutofit/>
          </a:bodyPr>
          <a:lstStyle/>
          <a:p>
            <a:r>
              <a:rPr lang="en-US" sz="1600" b="0" dirty="0" smtClean="0">
                <a:solidFill>
                  <a:schemeClr val="tx1"/>
                </a:solidFill>
              </a:rPr>
              <a:t>GitHub </a:t>
            </a:r>
            <a:r>
              <a:rPr lang="en-US" sz="1600" b="0" dirty="0">
                <a:solidFill>
                  <a:schemeClr val="tx1"/>
                </a:solidFill>
              </a:rPr>
              <a:t>Link -</a:t>
            </a:r>
            <a:endParaRPr lang="en-IN" sz="1600" b="0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266815" y="3429358"/>
            <a:ext cx="2139696" cy="344312"/>
          </a:xfrm>
        </p:spPr>
        <p:txBody>
          <a:bodyPr>
            <a:normAutofit/>
          </a:bodyPr>
          <a:lstStyle/>
          <a:p>
            <a:r>
              <a:rPr lang="en-US" dirty="0"/>
              <a:t>Project Link -</a:t>
            </a:r>
            <a:endParaRPr lang="en-IN" dirty="0"/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18085" y="3309126"/>
            <a:ext cx="56347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600" dirty="0" smtClean="0"/>
              <a:t>https</a:t>
            </a:r>
            <a:r>
              <a:rPr lang="en-IN" sz="1600" dirty="0"/>
              <a:t>://app.powerbi.com/links/x6xJvu_o01?ctid=41ef9d53-cb31-4b40-a55d-0893334a4059&amp;pbi_source=linkShare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18085" y="4218711"/>
            <a:ext cx="64844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/>
              <a:t>https</a:t>
            </a:r>
            <a:r>
              <a:rPr lang="en-IN" sz="1600" dirty="0"/>
              <a:t>://github.com/Dipan46/Sales-Insights-Data-Analysis-Project.git</a:t>
            </a:r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602</TotalTime>
  <Words>202</Words>
  <Application>Microsoft Office PowerPoint</Application>
  <PresentationFormat>Widescreen</PresentationFormat>
  <Paragraphs>23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Garamond</vt:lpstr>
      <vt:lpstr>Wingdings</vt:lpstr>
      <vt:lpstr>Wingdings 3</vt:lpstr>
      <vt:lpstr>Organic</vt:lpstr>
      <vt:lpstr>Project Title Sales Insights Data Analysis</vt:lpstr>
      <vt:lpstr>PROBLEM  STATEMENT</vt:lpstr>
      <vt:lpstr>Project Description</vt:lpstr>
      <vt:lpstr>WHO ARE THE END USERS?</vt:lpstr>
      <vt:lpstr>Technology Used</vt:lpstr>
      <vt:lpstr>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Dipan Basak</cp:lastModifiedBy>
  <cp:revision>98</cp:revision>
  <dcterms:created xsi:type="dcterms:W3CDTF">2021-07-11T13:13:15Z</dcterms:created>
  <dcterms:modified xsi:type="dcterms:W3CDTF">2024-07-11T14:08:14Z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