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4"/>
  </p:sldMasterIdLst>
  <p:notesMasterIdLst>
    <p:notesMasterId r:id="rId12"/>
  </p:notesMasterIdLst>
  <p:handoutMasterIdLst>
    <p:handoutMasterId r:id="rId13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7" d="100"/>
          <a:sy n="87" d="100"/>
        </p:scale>
        <p:origin x="432" y="5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6584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708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149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5163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379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398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6684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83612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93921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1604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44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2052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40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12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77118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025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4767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1027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4956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507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2529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7/6/2024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46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  <p:sldLayoutId id="2147483826" r:id="rId18"/>
    <p:sldLayoutId id="2147483827" r:id="rId19"/>
    <p:sldLayoutId id="2147483828" r:id="rId20"/>
    <p:sldLayoutId id="2147483829" r:id="rId21"/>
    <p:sldLayoutId id="2147483690" r:id="rId2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r>
              <a:rPr lang="en-US" b="0" dirty="0" smtClean="0">
                <a:solidFill>
                  <a:schemeClr val="tx1"/>
                </a:solidFill>
              </a:rPr>
              <a:t>Dipan Basak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961" y="1935776"/>
            <a:ext cx="6669253" cy="74344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dirty="0" smtClean="0"/>
              <a:t>Project Title</a:t>
            </a:r>
            <a:br>
              <a:rPr lang="en-GB" sz="3200" dirty="0" smtClean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US" b="1" dirty="0" smtClean="0"/>
              <a:t>Sales </a:t>
            </a:r>
            <a:r>
              <a:rPr lang="en-US" b="1" dirty="0"/>
              <a:t>Insights Data </a:t>
            </a:r>
            <a:r>
              <a:rPr lang="en-US" b="1" dirty="0" smtClean="0"/>
              <a:t>Analysis</a:t>
            </a:r>
            <a:r>
              <a:rPr lang="en-US" b="1" dirty="0"/>
              <a:t/>
            </a:r>
            <a:br>
              <a:rPr lang="en-US" b="1" dirty="0"/>
            </a:b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4071" y="2743030"/>
            <a:ext cx="6279244" cy="3640016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a computer hardware manufacturer</a:t>
            </a:r>
            <a:r>
              <a:rPr lang="en-US" sz="2800" dirty="0" smtClean="0"/>
              <a:t>, </a:t>
            </a:r>
            <a:r>
              <a:rPr lang="en-US" sz="2800" dirty="0"/>
              <a:t>is facing issues tracking sales and getting business insights. </a:t>
            </a:r>
            <a:r>
              <a:rPr lang="en-US" sz="2800" dirty="0" smtClean="0"/>
              <a:t>The sales </a:t>
            </a:r>
            <a:r>
              <a:rPr lang="en-US" sz="2800" dirty="0"/>
              <a:t>director, is frustrated because the current method of getting insights through phone calls with regional managers is unreliable. The regional managers tend to sugarcoat the facts or lie, and sales director</a:t>
            </a:r>
            <a:r>
              <a:rPr lang="en-US" sz="2800" dirty="0" smtClean="0"/>
              <a:t> doesn't </a:t>
            </a:r>
            <a:r>
              <a:rPr lang="en-US" sz="2800" dirty="0"/>
              <a:t>get a complete picture of what's going on. On top of that, the insights are provided in numerous Excel files, which are too cumbersome and time-consuming to analyze. </a:t>
            </a:r>
            <a:r>
              <a:rPr lang="en-US" sz="2800" dirty="0" smtClean="0"/>
              <a:t>Sales </a:t>
            </a:r>
            <a:r>
              <a:rPr lang="en-US" sz="2800" dirty="0"/>
              <a:t>director </a:t>
            </a:r>
            <a:r>
              <a:rPr lang="en-US" sz="2800" dirty="0" smtClean="0"/>
              <a:t>would </a:t>
            </a:r>
            <a:r>
              <a:rPr lang="en-US" sz="2800" dirty="0"/>
              <a:t>prefer a clear, concise dashboard that shows the real data so he can make data-driven decisions.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080" y="972448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144847" cy="830997"/>
          </a:xfrm>
        </p:spPr>
        <p:txBody>
          <a:bodyPr>
            <a:normAutofit/>
          </a:bodyPr>
          <a:lstStyle/>
          <a:p>
            <a:r>
              <a:rPr lang="en-GB" dirty="0" smtClean="0"/>
              <a:t>Project Description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2999" y="2793611"/>
            <a:ext cx="573258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a data-driven sales dashboard for a computer hardware and peripherals supplier, to provide the sales director, with a clear and actionable understanding of the business. The dashboard should enable data-driven decision-making to increase sales in a dynamically growing market.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3200" dirty="0"/>
              <a:t>Sales </a:t>
            </a:r>
            <a:r>
              <a:rPr lang="en-IN" sz="3200" dirty="0" smtClean="0"/>
              <a:t>Director</a:t>
            </a:r>
          </a:p>
          <a:p>
            <a:pPr algn="just">
              <a:lnSpc>
                <a:spcPct val="150000"/>
              </a:lnSpc>
            </a:pPr>
            <a:r>
              <a:rPr lang="en-IN" sz="3200" dirty="0"/>
              <a:t>Stakeholders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0" y="3875708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13338" y="2066192"/>
            <a:ext cx="8204982" cy="4609816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err="1" smtClean="0"/>
              <a:t>PowerBI</a:t>
            </a: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184" y="1008651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513" y="29545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5" y="813066"/>
            <a:ext cx="10357338" cy="582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624" y="848428"/>
            <a:ext cx="7156939" cy="123092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Thank </a:t>
            </a:r>
            <a:r>
              <a:rPr lang="en-US" sz="4800" b="1" dirty="0" smtClean="0">
                <a:solidFill>
                  <a:schemeClr val="tx1"/>
                </a:solidFill>
              </a:rPr>
              <a:t>you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07093" y="23153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Project Link </a:t>
            </a:r>
            <a:r>
              <a:rPr lang="en-US" dirty="0"/>
              <a:t>- </a:t>
            </a:r>
            <a:endParaRPr lang="en-IN" dirty="0" smtClean="0"/>
          </a:p>
          <a:p>
            <a:r>
              <a:rPr lang="en-IN" dirty="0" smtClean="0"/>
              <a:t>https</a:t>
            </a:r>
            <a:r>
              <a:rPr lang="en-IN" dirty="0"/>
              <a:t>://app.powerbi.com/links/x6xJvu_o01?ctid=41ef9d53-cb31-4b40-a55d-0893334a4059&amp;pbi_source=linkShare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9082" y="34028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GitHub Link </a:t>
            </a:r>
            <a:r>
              <a:rPr lang="en-US" dirty="0"/>
              <a:t>- </a:t>
            </a:r>
            <a:endParaRPr lang="en-IN" dirty="0" smtClean="0"/>
          </a:p>
          <a:p>
            <a:r>
              <a:rPr lang="en-IN" dirty="0" smtClean="0"/>
              <a:t>https</a:t>
            </a:r>
            <a:r>
              <a:rPr lang="en-IN" dirty="0"/>
              <a:t>://app.powerbi.com/links/x6xJvu_o01?ctid=41ef9d53-cb31-4b40-a55d-0893334a4059&amp;pbi_source=linkShare</a:t>
            </a: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577</TotalTime>
  <Words>187</Words>
  <Application>Microsoft Office PowerPoint</Application>
  <PresentationFormat>Widescreen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Garamond</vt:lpstr>
      <vt:lpstr>Wingdings</vt:lpstr>
      <vt:lpstr>Wingdings 3</vt:lpstr>
      <vt:lpstr>Organic</vt:lpstr>
      <vt:lpstr>Project Title  Sales Insights Data Analysis </vt:lpstr>
      <vt:lpstr>PROBLEM  STATEMENT</vt:lpstr>
      <vt:lpstr>Project Description</vt:lpstr>
      <vt:lpstr>WHO ARE THE END USERS?</vt:lpstr>
      <vt:lpstr>Technology Used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Dipan Basak</cp:lastModifiedBy>
  <cp:revision>86</cp:revision>
  <dcterms:created xsi:type="dcterms:W3CDTF">2021-07-11T13:13:15Z</dcterms:created>
  <dcterms:modified xsi:type="dcterms:W3CDTF">2024-07-06T11:03:33Z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