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223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325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333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64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25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098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3345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4847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279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220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9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5177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3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9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166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12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68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0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040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68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7/6/2024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  <p:sldLayoutId id="2147484112" r:id="rId19"/>
    <p:sldLayoutId id="2147484113" r:id="rId20"/>
    <p:sldLayoutId id="2147484114" r:id="rId21"/>
    <p:sldLayoutId id="2147483690" r:id="rId2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Dipan Basak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961" y="1935776"/>
            <a:ext cx="6669253" cy="74344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/>
              <a:t>Project Title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US" b="1" dirty="0" smtClean="0"/>
              <a:t>Sales </a:t>
            </a:r>
            <a:r>
              <a:rPr lang="en-US" b="1" dirty="0"/>
              <a:t>Insights Data </a:t>
            </a:r>
            <a:r>
              <a:rPr lang="en-US" b="1" dirty="0" smtClean="0"/>
              <a:t>Analysis</a:t>
            </a:r>
            <a:r>
              <a:rPr lang="en-US" b="1" dirty="0"/>
              <a:t/>
            </a:r>
            <a:br>
              <a:rPr lang="en-US" b="1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4071" y="2743030"/>
            <a:ext cx="6279244" cy="3640016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a computer hardware manufacturer</a:t>
            </a:r>
            <a:r>
              <a:rPr lang="en-US" sz="2800" dirty="0" smtClean="0"/>
              <a:t>, </a:t>
            </a:r>
            <a:r>
              <a:rPr lang="en-US" sz="2800" dirty="0"/>
              <a:t>is facing issues tracking sales and getting business insights. </a:t>
            </a:r>
            <a:r>
              <a:rPr lang="en-US" sz="2800" dirty="0" smtClean="0"/>
              <a:t>The sales </a:t>
            </a:r>
            <a:r>
              <a:rPr lang="en-US" sz="2800" dirty="0"/>
              <a:t>director, is frustrated because the current method of getting insights through phone calls with regional managers is unreliable. The regional managers tend to sugarcoat the facts or lie, and sales director</a:t>
            </a:r>
            <a:r>
              <a:rPr lang="en-US" sz="2800" dirty="0" smtClean="0"/>
              <a:t> doesn't </a:t>
            </a:r>
            <a:r>
              <a:rPr lang="en-US" sz="2800" dirty="0"/>
              <a:t>get a complete picture of what's going on. On top of that, the insights are provided in numerous Excel files, which are too cumbersome and time-consuming to analyze. </a:t>
            </a:r>
            <a:r>
              <a:rPr lang="en-US" sz="2800" dirty="0" smtClean="0"/>
              <a:t>Sales </a:t>
            </a:r>
            <a:r>
              <a:rPr lang="en-US" sz="2800" dirty="0"/>
              <a:t>director </a:t>
            </a:r>
            <a:r>
              <a:rPr lang="en-US" sz="2800" dirty="0" smtClean="0"/>
              <a:t>would </a:t>
            </a:r>
            <a:r>
              <a:rPr lang="en-US" sz="2800" dirty="0"/>
              <a:t>prefer a clear, concise dashboard that shows the real data so he can make data-driven decisions.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80" y="972448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144847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Project Description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2999" y="2793611"/>
            <a:ext cx="573258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data-driven sales dashboard for a computer hardware and peripherals supplier, to provide the sales director, with a clear and actionable understanding of the business. The dashboard should enable data-driven decision-making to increase sales in a dynamically growing market.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6289" y="2186781"/>
            <a:ext cx="7420319" cy="29039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/>
              <a:t>Sales </a:t>
            </a:r>
            <a:r>
              <a:rPr lang="en-IN" sz="3200" dirty="0" smtClean="0"/>
              <a:t>Director</a:t>
            </a:r>
          </a:p>
          <a:p>
            <a:pPr algn="just">
              <a:lnSpc>
                <a:spcPct val="150000"/>
              </a:lnSpc>
            </a:pPr>
            <a:r>
              <a:rPr lang="en-IN" sz="3200" dirty="0"/>
              <a:t>Stakeholders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3875708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3338" y="2066192"/>
            <a:ext cx="8204982" cy="46098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err="1" smtClean="0"/>
              <a:t>PowerBI</a:t>
            </a:r>
            <a:endParaRPr lang="en-IN" sz="2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84" y="1008651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13" y="29545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5" y="813066"/>
            <a:ext cx="10357338" cy="58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863" y="1360453"/>
            <a:ext cx="7156939" cy="12309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6815" y="4218711"/>
            <a:ext cx="2139696" cy="3443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GitHub </a:t>
            </a:r>
            <a:r>
              <a:rPr lang="en-US" dirty="0"/>
              <a:t>Link -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66815" y="3429358"/>
            <a:ext cx="2139696" cy="344312"/>
          </a:xfrm>
        </p:spPr>
        <p:txBody>
          <a:bodyPr>
            <a:normAutofit/>
          </a:bodyPr>
          <a:lstStyle/>
          <a:p>
            <a:r>
              <a:rPr lang="en-US" dirty="0"/>
              <a:t>Project Link -</a:t>
            </a:r>
            <a:endParaRPr lang="en-IN" dirty="0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7574" y="3309126"/>
            <a:ext cx="5075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 smtClean="0"/>
              <a:t>https</a:t>
            </a:r>
            <a:r>
              <a:rPr lang="en-IN" sz="1600" dirty="0"/>
              <a:t>://app.powerbi.com/links/x6xJvu_o01?ctid=41ef9d53-cb31-4b40-a55d-0893334a4059&amp;pbi_source=linkShare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6511" y="421871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 smtClean="0"/>
              <a:t>https</a:t>
            </a:r>
            <a:r>
              <a:rPr lang="en-IN" sz="1600" dirty="0"/>
              <a:t>://github.com/Dipan46/Sales-Insights-Data-Analysis-Project.git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586</TotalTime>
  <Words>185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Wingdings 3</vt:lpstr>
      <vt:lpstr>Organic</vt:lpstr>
      <vt:lpstr>Project Title  Sales Insights Data Analysis </vt:lpstr>
      <vt:lpstr>PROBLEM  STATEMENT</vt:lpstr>
      <vt:lpstr>Project Description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Dipan Basak</cp:lastModifiedBy>
  <cp:revision>93</cp:revision>
  <dcterms:created xsi:type="dcterms:W3CDTF">2021-07-11T13:13:15Z</dcterms:created>
  <dcterms:modified xsi:type="dcterms:W3CDTF">2024-07-06T11:22:08Z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